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4"/>
  </p:notesMasterIdLst>
  <p:sldIdLst>
    <p:sldId id="256" r:id="rId2"/>
    <p:sldId id="257" r:id="rId3"/>
    <p:sldId id="432" r:id="rId4"/>
    <p:sldId id="258" r:id="rId5"/>
    <p:sldId id="288" r:id="rId6"/>
    <p:sldId id="302" r:id="rId7"/>
    <p:sldId id="294" r:id="rId8"/>
    <p:sldId id="305" r:id="rId9"/>
    <p:sldId id="309" r:id="rId10"/>
    <p:sldId id="266" r:id="rId11"/>
    <p:sldId id="307" r:id="rId12"/>
    <p:sldId id="269" r:id="rId13"/>
    <p:sldId id="270" r:id="rId14"/>
    <p:sldId id="285" r:id="rId15"/>
    <p:sldId id="328" r:id="rId16"/>
    <p:sldId id="327" r:id="rId17"/>
    <p:sldId id="271" r:id="rId18"/>
    <p:sldId id="272" r:id="rId19"/>
    <p:sldId id="313" r:id="rId20"/>
    <p:sldId id="314" r:id="rId21"/>
    <p:sldId id="315" r:id="rId22"/>
    <p:sldId id="316" r:id="rId23"/>
    <p:sldId id="317" r:id="rId24"/>
    <p:sldId id="318" r:id="rId25"/>
    <p:sldId id="319" r:id="rId26"/>
    <p:sldId id="320" r:id="rId27"/>
    <p:sldId id="321" r:id="rId28"/>
    <p:sldId id="322" r:id="rId29"/>
    <p:sldId id="323" r:id="rId30"/>
    <p:sldId id="286" r:id="rId31"/>
    <p:sldId id="326" r:id="rId32"/>
    <p:sldId id="325" r:id="rId33"/>
    <p:sldId id="311" r:id="rId34"/>
    <p:sldId id="433" r:id="rId35"/>
    <p:sldId id="435" r:id="rId36"/>
    <p:sldId id="436" r:id="rId37"/>
    <p:sldId id="437" r:id="rId38"/>
    <p:sldId id="438" r:id="rId39"/>
    <p:sldId id="439" r:id="rId40"/>
    <p:sldId id="440" r:id="rId41"/>
    <p:sldId id="441" r:id="rId42"/>
    <p:sldId id="442" r:id="rId43"/>
    <p:sldId id="443" r:id="rId44"/>
    <p:sldId id="444" r:id="rId45"/>
    <p:sldId id="445" r:id="rId46"/>
    <p:sldId id="446" r:id="rId47"/>
    <p:sldId id="447" r:id="rId48"/>
    <p:sldId id="335" r:id="rId49"/>
    <p:sldId id="448" r:id="rId50"/>
    <p:sldId id="449" r:id="rId51"/>
    <p:sldId id="339" r:id="rId52"/>
    <p:sldId id="450" r:id="rId53"/>
    <p:sldId id="340" r:id="rId54"/>
    <p:sldId id="454" r:id="rId55"/>
    <p:sldId id="341" r:id="rId56"/>
    <p:sldId id="451" r:id="rId57"/>
    <p:sldId id="452" r:id="rId58"/>
    <p:sldId id="453" r:id="rId59"/>
    <p:sldId id="455" r:id="rId60"/>
    <p:sldId id="456" r:id="rId61"/>
    <p:sldId id="457" r:id="rId62"/>
    <p:sldId id="458" r:id="rId63"/>
    <p:sldId id="344" r:id="rId64"/>
    <p:sldId id="459" r:id="rId65"/>
    <p:sldId id="460" r:id="rId66"/>
    <p:sldId id="461" r:id="rId67"/>
    <p:sldId id="462" r:id="rId68"/>
    <p:sldId id="463" r:id="rId69"/>
    <p:sldId id="464" r:id="rId70"/>
    <p:sldId id="465" r:id="rId71"/>
    <p:sldId id="466" r:id="rId72"/>
    <p:sldId id="467" r:id="rId73"/>
    <p:sldId id="468" r:id="rId74"/>
    <p:sldId id="469" r:id="rId75"/>
    <p:sldId id="349" r:id="rId76"/>
    <p:sldId id="350" r:id="rId77"/>
    <p:sldId id="351" r:id="rId78"/>
    <p:sldId id="470" r:id="rId79"/>
    <p:sldId id="471" r:id="rId80"/>
    <p:sldId id="472" r:id="rId81"/>
    <p:sldId id="473" r:id="rId82"/>
    <p:sldId id="474" r:id="rId83"/>
    <p:sldId id="352" r:id="rId84"/>
    <p:sldId id="475" r:id="rId85"/>
    <p:sldId id="353" r:id="rId86"/>
    <p:sldId id="476" r:id="rId87"/>
    <p:sldId id="354" r:id="rId88"/>
    <p:sldId id="355" r:id="rId89"/>
    <p:sldId id="357" r:id="rId90"/>
    <p:sldId id="477" r:id="rId91"/>
    <p:sldId id="359" r:id="rId92"/>
    <p:sldId id="360" r:id="rId93"/>
    <p:sldId id="362" r:id="rId94"/>
    <p:sldId id="363" r:id="rId95"/>
    <p:sldId id="364" r:id="rId96"/>
    <p:sldId id="365" r:id="rId97"/>
    <p:sldId id="366" r:id="rId98"/>
    <p:sldId id="367" r:id="rId99"/>
    <p:sldId id="478" r:id="rId100"/>
    <p:sldId id="369" r:id="rId101"/>
    <p:sldId id="368" r:id="rId102"/>
    <p:sldId id="371" r:id="rId103"/>
    <p:sldId id="372" r:id="rId104"/>
    <p:sldId id="479" r:id="rId105"/>
    <p:sldId id="373" r:id="rId106"/>
    <p:sldId id="374" r:id="rId107"/>
    <p:sldId id="375" r:id="rId108"/>
    <p:sldId id="376" r:id="rId109"/>
    <p:sldId id="377" r:id="rId110"/>
    <p:sldId id="378" r:id="rId111"/>
    <p:sldId id="381" r:id="rId112"/>
    <p:sldId id="382" r:id="rId113"/>
    <p:sldId id="384" r:id="rId114"/>
    <p:sldId id="418" r:id="rId115"/>
    <p:sldId id="480" r:id="rId116"/>
    <p:sldId id="481" r:id="rId117"/>
    <p:sldId id="431" r:id="rId118"/>
    <p:sldId id="482" r:id="rId119"/>
    <p:sldId id="386" r:id="rId120"/>
    <p:sldId id="419" r:id="rId121"/>
    <p:sldId id="388" r:id="rId122"/>
    <p:sldId id="389" r:id="rId123"/>
    <p:sldId id="390" r:id="rId124"/>
    <p:sldId id="391" r:id="rId125"/>
    <p:sldId id="405" r:id="rId126"/>
    <p:sldId id="407" r:id="rId127"/>
    <p:sldId id="406" r:id="rId128"/>
    <p:sldId id="408" r:id="rId129"/>
    <p:sldId id="409" r:id="rId130"/>
    <p:sldId id="410" r:id="rId131"/>
    <p:sldId id="484" r:id="rId132"/>
    <p:sldId id="428" r:id="rId133"/>
    <p:sldId id="412" r:id="rId134"/>
    <p:sldId id="429" r:id="rId135"/>
    <p:sldId id="414" r:id="rId136"/>
    <p:sldId id="415" r:id="rId137"/>
    <p:sldId id="416" r:id="rId138"/>
    <p:sldId id="485" r:id="rId139"/>
    <p:sldId id="486" r:id="rId140"/>
    <p:sldId id="487" r:id="rId141"/>
    <p:sldId id="488" r:id="rId142"/>
    <p:sldId id="430" r:id="rId1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ổi 1" id="{0D6E4124-035B-44B3-9113-96E056BB54EC}">
          <p14:sldIdLst>
            <p14:sldId id="256"/>
            <p14:sldId id="257"/>
            <p14:sldId id="432"/>
            <p14:sldId id="258"/>
            <p14:sldId id="288"/>
            <p14:sldId id="302"/>
            <p14:sldId id="294"/>
            <p14:sldId id="305"/>
            <p14:sldId id="309"/>
            <p14:sldId id="266"/>
            <p14:sldId id="307"/>
            <p14:sldId id="269"/>
            <p14:sldId id="270"/>
            <p14:sldId id="285"/>
            <p14:sldId id="328"/>
            <p14:sldId id="327"/>
            <p14:sldId id="271"/>
            <p14:sldId id="272"/>
            <p14:sldId id="313"/>
            <p14:sldId id="314"/>
            <p14:sldId id="315"/>
            <p14:sldId id="316"/>
            <p14:sldId id="317"/>
            <p14:sldId id="318"/>
            <p14:sldId id="319"/>
            <p14:sldId id="320"/>
            <p14:sldId id="321"/>
            <p14:sldId id="322"/>
            <p14:sldId id="323"/>
            <p14:sldId id="286"/>
            <p14:sldId id="326"/>
            <p14:sldId id="325"/>
            <p14:sldId id="311"/>
            <p14:sldId id="433"/>
            <p14:sldId id="435"/>
            <p14:sldId id="436"/>
            <p14:sldId id="437"/>
            <p14:sldId id="438"/>
            <p14:sldId id="439"/>
            <p14:sldId id="440"/>
            <p14:sldId id="441"/>
            <p14:sldId id="442"/>
            <p14:sldId id="443"/>
            <p14:sldId id="444"/>
            <p14:sldId id="445"/>
            <p14:sldId id="446"/>
            <p14:sldId id="447"/>
          </p14:sldIdLst>
        </p14:section>
        <p14:section name="Buổi 2" id="{385734ED-7336-482F-86EE-A17535E3EFF1}">
          <p14:sldIdLst>
            <p14:sldId id="335"/>
            <p14:sldId id="448"/>
            <p14:sldId id="449"/>
            <p14:sldId id="339"/>
            <p14:sldId id="450"/>
            <p14:sldId id="340"/>
            <p14:sldId id="454"/>
            <p14:sldId id="341"/>
            <p14:sldId id="451"/>
            <p14:sldId id="452"/>
            <p14:sldId id="453"/>
            <p14:sldId id="455"/>
            <p14:sldId id="456"/>
            <p14:sldId id="457"/>
            <p14:sldId id="458"/>
            <p14:sldId id="344"/>
            <p14:sldId id="459"/>
            <p14:sldId id="460"/>
            <p14:sldId id="461"/>
            <p14:sldId id="462"/>
            <p14:sldId id="463"/>
            <p14:sldId id="464"/>
            <p14:sldId id="465"/>
            <p14:sldId id="466"/>
            <p14:sldId id="467"/>
            <p14:sldId id="468"/>
            <p14:sldId id="469"/>
            <p14:sldId id="349"/>
            <p14:sldId id="350"/>
            <p14:sldId id="351"/>
            <p14:sldId id="470"/>
            <p14:sldId id="471"/>
            <p14:sldId id="472"/>
            <p14:sldId id="473"/>
            <p14:sldId id="474"/>
            <p14:sldId id="352"/>
            <p14:sldId id="475"/>
            <p14:sldId id="353"/>
            <p14:sldId id="476"/>
            <p14:sldId id="354"/>
            <p14:sldId id="355"/>
            <p14:sldId id="357"/>
            <p14:sldId id="477"/>
            <p14:sldId id="359"/>
            <p14:sldId id="360"/>
            <p14:sldId id="362"/>
            <p14:sldId id="363"/>
            <p14:sldId id="364"/>
            <p14:sldId id="365"/>
            <p14:sldId id="366"/>
            <p14:sldId id="367"/>
            <p14:sldId id="478"/>
            <p14:sldId id="369"/>
            <p14:sldId id="368"/>
            <p14:sldId id="371"/>
            <p14:sldId id="372"/>
            <p14:sldId id="479"/>
            <p14:sldId id="373"/>
            <p14:sldId id="374"/>
            <p14:sldId id="375"/>
            <p14:sldId id="376"/>
            <p14:sldId id="377"/>
            <p14:sldId id="378"/>
          </p14:sldIdLst>
        </p14:section>
        <p14:section name="Buổi 3" id="{D60EB0FC-1EDF-4435-B92C-2EFFBA0F8CB6}">
          <p14:sldIdLst>
            <p14:sldId id="381"/>
            <p14:sldId id="382"/>
            <p14:sldId id="384"/>
            <p14:sldId id="418"/>
            <p14:sldId id="480"/>
            <p14:sldId id="481"/>
            <p14:sldId id="431"/>
            <p14:sldId id="482"/>
            <p14:sldId id="386"/>
            <p14:sldId id="419"/>
            <p14:sldId id="388"/>
            <p14:sldId id="389"/>
            <p14:sldId id="390"/>
            <p14:sldId id="391"/>
            <p14:sldId id="405"/>
            <p14:sldId id="407"/>
            <p14:sldId id="406"/>
            <p14:sldId id="408"/>
            <p14:sldId id="409"/>
            <p14:sldId id="410"/>
            <p14:sldId id="484"/>
            <p14:sldId id="428"/>
            <p14:sldId id="412"/>
            <p14:sldId id="429"/>
            <p14:sldId id="414"/>
            <p14:sldId id="415"/>
            <p14:sldId id="416"/>
            <p14:sldId id="485"/>
            <p14:sldId id="486"/>
            <p14:sldId id="487"/>
            <p14:sldId id="488"/>
            <p14:sldId id="4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6633"/>
    <a:srgbClr val="099ED9"/>
    <a:srgbClr val="969696"/>
    <a:srgbClr val="92C952"/>
    <a:srgbClr val="25306E"/>
    <a:srgbClr val="F29D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8" autoAdjust="0"/>
    <p:restoredTop sz="90602" autoAdjust="0"/>
  </p:normalViewPr>
  <p:slideViewPr>
    <p:cSldViewPr snapToGrid="0">
      <p:cViewPr varScale="1">
        <p:scale>
          <a:sx n="78" d="100"/>
          <a:sy n="78" d="100"/>
        </p:scale>
        <p:origin x="843"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iagrams/_rels/data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 Id="rId4" Type="http://schemas.openxmlformats.org/officeDocument/2006/relationships/image" Target="../media/image89.png"/></Relationships>
</file>

<file path=ppt/diagrams/_rels/data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5.png"/></Relationships>
</file>

<file path=ppt/diagrams/_rels/data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_rels/data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image" Target="../media/image71.png"/><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 Id="rId4" Type="http://schemas.openxmlformats.org/officeDocument/2006/relationships/image" Target="../media/image8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_rels/drawing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image" Target="../media/image78.png"/><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B18AEE-A26C-416D-B761-0E8131BB65F4}" type="doc">
      <dgm:prSet loTypeId="urn:microsoft.com/office/officeart/2005/8/layout/target3" loCatId="relationship" qsTypeId="urn:microsoft.com/office/officeart/2005/8/quickstyle/3d1" qsCatId="3D" csTypeId="urn:microsoft.com/office/officeart/2005/8/colors/colorful1" csCatId="colorful" phldr="1"/>
      <dgm:spPr/>
      <dgm:t>
        <a:bodyPr/>
        <a:lstStyle/>
        <a:p>
          <a:endParaRPr lang="en-US"/>
        </a:p>
      </dgm:t>
    </dgm:pt>
    <dgm:pt modelId="{CAE3652A-9573-4C10-8339-29FE0F38CCD4}">
      <dgm:prSet/>
      <dgm:spPr/>
      <dgm:t>
        <a:bodyPr/>
        <a:lstStyle/>
        <a:p>
          <a:pPr algn="l" rtl="0"/>
          <a:r>
            <a:rPr lang="vi-VN"/>
            <a:t>1.1. </a:t>
          </a:r>
          <a:r>
            <a:rPr lang="en-US"/>
            <a:t>Tổng quan về AI</a:t>
          </a:r>
          <a:endParaRPr lang="en-GB"/>
        </a:p>
      </dgm:t>
    </dgm:pt>
    <dgm:pt modelId="{8009059C-3F4C-454D-8577-DC797FF543DD}" type="parTrans" cxnId="{522CEA05-68D7-45F8-B6EC-26AFFA3FABDA}">
      <dgm:prSet/>
      <dgm:spPr/>
      <dgm:t>
        <a:bodyPr/>
        <a:lstStyle/>
        <a:p>
          <a:endParaRPr lang="en-US"/>
        </a:p>
      </dgm:t>
    </dgm:pt>
    <dgm:pt modelId="{D8CA1841-32CF-472A-8F04-638E7C1CA295}" type="sibTrans" cxnId="{522CEA05-68D7-45F8-B6EC-26AFFA3FABDA}">
      <dgm:prSet/>
      <dgm:spPr/>
      <dgm:t>
        <a:bodyPr/>
        <a:lstStyle/>
        <a:p>
          <a:endParaRPr lang="en-US"/>
        </a:p>
      </dgm:t>
    </dgm:pt>
    <dgm:pt modelId="{1AD8BCCC-D648-464C-A19B-D10A187D7DFF}">
      <dgm:prSet/>
      <dgm:spPr/>
      <dgm:t>
        <a:bodyPr/>
        <a:lstStyle/>
        <a:p>
          <a:pPr algn="l" rtl="0"/>
          <a:r>
            <a:rPr lang="en-US"/>
            <a:t>1.</a:t>
          </a:r>
          <a:r>
            <a:rPr lang="vi-VN"/>
            <a:t>2</a:t>
          </a:r>
          <a:r>
            <a:rPr lang="en-US"/>
            <a:t>.</a:t>
          </a:r>
          <a:r>
            <a:rPr lang="vi-VN"/>
            <a:t> </a:t>
          </a:r>
          <a:r>
            <a:rPr lang="en-US"/>
            <a:t>Các ứng dụng nổi bật của AI </a:t>
          </a:r>
          <a:endParaRPr lang="en-GB"/>
        </a:p>
      </dgm:t>
    </dgm:pt>
    <dgm:pt modelId="{990BB52E-6C00-43A4-AE4F-674C67CA1A7D}" type="parTrans" cxnId="{7BF1973B-6ACB-4E9D-905A-5F2FFE32F142}">
      <dgm:prSet/>
      <dgm:spPr/>
      <dgm:t>
        <a:bodyPr/>
        <a:lstStyle/>
        <a:p>
          <a:endParaRPr lang="en-US"/>
        </a:p>
      </dgm:t>
    </dgm:pt>
    <dgm:pt modelId="{E77A8977-95E1-47B4-8D8E-16BD964E934C}" type="sibTrans" cxnId="{7BF1973B-6ACB-4E9D-905A-5F2FFE32F142}">
      <dgm:prSet/>
      <dgm:spPr/>
      <dgm:t>
        <a:bodyPr/>
        <a:lstStyle/>
        <a:p>
          <a:endParaRPr lang="en-US"/>
        </a:p>
      </dgm:t>
    </dgm:pt>
    <dgm:pt modelId="{70A61C8E-0ECE-4937-99B7-5A8C7778CC18}">
      <dgm:prSet/>
      <dgm:spPr/>
      <dgm:t>
        <a:bodyPr/>
        <a:lstStyle/>
        <a:p>
          <a:pPr algn="l" rtl="0"/>
          <a:r>
            <a:rPr lang="en-US"/>
            <a:t>1.3. Các kỹ thuật chính trong AI </a:t>
          </a:r>
          <a:endParaRPr lang="en-GB"/>
        </a:p>
      </dgm:t>
    </dgm:pt>
    <dgm:pt modelId="{EE4E45E6-854C-49C6-A7B4-E391D417BDA8}" type="parTrans" cxnId="{18DA6B15-AC65-4B3D-A104-0B6A8DB022B6}">
      <dgm:prSet/>
      <dgm:spPr/>
      <dgm:t>
        <a:bodyPr/>
        <a:lstStyle/>
        <a:p>
          <a:endParaRPr lang="en-US"/>
        </a:p>
      </dgm:t>
    </dgm:pt>
    <dgm:pt modelId="{3565E566-8FAB-41C6-882C-4C4BF04CA8BB}" type="sibTrans" cxnId="{18DA6B15-AC65-4B3D-A104-0B6A8DB022B6}">
      <dgm:prSet/>
      <dgm:spPr/>
      <dgm:t>
        <a:bodyPr/>
        <a:lstStyle/>
        <a:p>
          <a:endParaRPr lang="en-US"/>
        </a:p>
      </dgm:t>
    </dgm:pt>
    <dgm:pt modelId="{78C6BE08-A6C2-498E-A502-EC519067603A}">
      <dgm:prSet/>
      <dgm:spPr/>
      <dgm:t>
        <a:bodyPr/>
        <a:lstStyle/>
        <a:p>
          <a:pPr algn="l" rtl="0"/>
          <a:r>
            <a:rPr lang="en-US"/>
            <a:t>1.4</a:t>
          </a:r>
          <a:r>
            <a:rPr lang="vi-VN"/>
            <a:t>. </a:t>
          </a:r>
          <a:r>
            <a:rPr lang="en-US"/>
            <a:t>Nhân sự trong các dự án AI</a:t>
          </a:r>
          <a:endParaRPr lang="en-GB"/>
        </a:p>
      </dgm:t>
    </dgm:pt>
    <dgm:pt modelId="{972BD620-98DB-49A3-A4D7-7C2593D6764A}" type="parTrans" cxnId="{AFBA0197-C46E-4CB0-A70F-B96AFB0A614C}">
      <dgm:prSet/>
      <dgm:spPr/>
      <dgm:t>
        <a:bodyPr/>
        <a:lstStyle/>
        <a:p>
          <a:endParaRPr lang="en-US"/>
        </a:p>
      </dgm:t>
    </dgm:pt>
    <dgm:pt modelId="{611437D7-E090-4AA5-B8CA-9DBF89DCA00A}" type="sibTrans" cxnId="{AFBA0197-C46E-4CB0-A70F-B96AFB0A614C}">
      <dgm:prSet/>
      <dgm:spPr/>
      <dgm:t>
        <a:bodyPr/>
        <a:lstStyle/>
        <a:p>
          <a:endParaRPr lang="en-US"/>
        </a:p>
      </dgm:t>
    </dgm:pt>
    <dgm:pt modelId="{015486A4-6382-4ABB-9C70-DAC59E1186A5}">
      <dgm:prSet/>
      <dgm:spPr/>
      <dgm:t>
        <a:bodyPr/>
        <a:lstStyle/>
        <a:p>
          <a:pPr algn="l" rtl="0"/>
          <a:r>
            <a:rPr lang="en-US"/>
            <a:t>1.5. Vấn đề đạo đức trong AI</a:t>
          </a:r>
          <a:endParaRPr lang="en-GB"/>
        </a:p>
      </dgm:t>
    </dgm:pt>
    <dgm:pt modelId="{CEE62F23-46A4-417F-9F44-03F391495411}" type="parTrans" cxnId="{0F5C6D1F-0347-4602-AA53-8E76700222C0}">
      <dgm:prSet/>
      <dgm:spPr/>
      <dgm:t>
        <a:bodyPr/>
        <a:lstStyle/>
        <a:p>
          <a:endParaRPr lang="en-US"/>
        </a:p>
      </dgm:t>
    </dgm:pt>
    <dgm:pt modelId="{0E2FB9DE-C9EE-4BD3-9921-A7DFFDC36DD9}" type="sibTrans" cxnId="{0F5C6D1F-0347-4602-AA53-8E76700222C0}">
      <dgm:prSet/>
      <dgm:spPr/>
      <dgm:t>
        <a:bodyPr/>
        <a:lstStyle/>
        <a:p>
          <a:endParaRPr lang="en-US"/>
        </a:p>
      </dgm:t>
    </dgm:pt>
    <dgm:pt modelId="{4E70749A-55C6-45DF-B5D2-6A18FA7ACE07}" type="pres">
      <dgm:prSet presAssocID="{26B18AEE-A26C-416D-B761-0E8131BB65F4}" presName="Name0" presStyleCnt="0">
        <dgm:presLayoutVars>
          <dgm:chMax val="7"/>
          <dgm:dir/>
          <dgm:animLvl val="lvl"/>
          <dgm:resizeHandles val="exact"/>
        </dgm:presLayoutVars>
      </dgm:prSet>
      <dgm:spPr/>
    </dgm:pt>
    <dgm:pt modelId="{8467754C-A963-4A6E-8ED6-147C040A73BF}" type="pres">
      <dgm:prSet presAssocID="{CAE3652A-9573-4C10-8339-29FE0F38CCD4}" presName="circle1" presStyleLbl="node1" presStyleIdx="0" presStyleCnt="5"/>
      <dgm:spPr>
        <a:solidFill>
          <a:schemeClr val="accent1">
            <a:lumMod val="20000"/>
            <a:lumOff val="80000"/>
          </a:schemeClr>
        </a:solidFill>
      </dgm:spPr>
    </dgm:pt>
    <dgm:pt modelId="{3A6AB4E2-2BCB-4AF1-BD37-46077C75E1B9}" type="pres">
      <dgm:prSet presAssocID="{CAE3652A-9573-4C10-8339-29FE0F38CCD4}" presName="space" presStyleCnt="0"/>
      <dgm:spPr/>
    </dgm:pt>
    <dgm:pt modelId="{4A96649F-4295-4B2A-9642-879D3BF5B684}" type="pres">
      <dgm:prSet presAssocID="{CAE3652A-9573-4C10-8339-29FE0F38CCD4}" presName="rect1" presStyleLbl="alignAcc1" presStyleIdx="0" presStyleCnt="5"/>
      <dgm:spPr/>
    </dgm:pt>
    <dgm:pt modelId="{09F3EB17-E5F6-41A9-AF79-BE145D8FA3D5}" type="pres">
      <dgm:prSet presAssocID="{1AD8BCCC-D648-464C-A19B-D10A187D7DFF}" presName="vertSpace2" presStyleLbl="node1" presStyleIdx="0" presStyleCnt="5"/>
      <dgm:spPr/>
    </dgm:pt>
    <dgm:pt modelId="{3E5DCC53-8C65-48D3-96E6-5A40BE1E9A1E}" type="pres">
      <dgm:prSet presAssocID="{1AD8BCCC-D648-464C-A19B-D10A187D7DFF}" presName="circle2" presStyleLbl="node1" presStyleIdx="1" presStyleCnt="5"/>
      <dgm:spPr>
        <a:solidFill>
          <a:srgbClr val="00B050"/>
        </a:solidFill>
      </dgm:spPr>
    </dgm:pt>
    <dgm:pt modelId="{6C0055C8-795A-4E4A-AC05-4FBD3144B950}" type="pres">
      <dgm:prSet presAssocID="{1AD8BCCC-D648-464C-A19B-D10A187D7DFF}" presName="rect2" presStyleLbl="alignAcc1" presStyleIdx="1" presStyleCnt="5"/>
      <dgm:spPr/>
    </dgm:pt>
    <dgm:pt modelId="{380D4A89-A611-4E6C-BE11-D217B19350E0}" type="pres">
      <dgm:prSet presAssocID="{70A61C8E-0ECE-4937-99B7-5A8C7778CC18}" presName="vertSpace3" presStyleLbl="node1" presStyleIdx="1" presStyleCnt="5"/>
      <dgm:spPr/>
    </dgm:pt>
    <dgm:pt modelId="{7BE63BAD-DBB5-4858-B7B8-E34EA01A0236}" type="pres">
      <dgm:prSet presAssocID="{70A61C8E-0ECE-4937-99B7-5A8C7778CC18}" presName="circle3" presStyleLbl="node1" presStyleIdx="2" presStyleCnt="5"/>
      <dgm:spPr>
        <a:solidFill>
          <a:srgbClr val="00B0F0"/>
        </a:solidFill>
      </dgm:spPr>
    </dgm:pt>
    <dgm:pt modelId="{8294E676-0929-4BD1-BC43-8B1BEEDEC4A3}" type="pres">
      <dgm:prSet presAssocID="{70A61C8E-0ECE-4937-99B7-5A8C7778CC18}" presName="rect3" presStyleLbl="alignAcc1" presStyleIdx="2" presStyleCnt="5"/>
      <dgm:spPr/>
    </dgm:pt>
    <dgm:pt modelId="{483D7D11-2381-42F8-9B7B-7794D11BFB7D}" type="pres">
      <dgm:prSet presAssocID="{78C6BE08-A6C2-498E-A502-EC519067603A}" presName="vertSpace4" presStyleLbl="node1" presStyleIdx="2" presStyleCnt="5"/>
      <dgm:spPr/>
    </dgm:pt>
    <dgm:pt modelId="{842A3D32-BAC5-4196-A61E-BD3DFAAD8CA0}" type="pres">
      <dgm:prSet presAssocID="{78C6BE08-A6C2-498E-A502-EC519067603A}" presName="circle4" presStyleLbl="node1" presStyleIdx="3" presStyleCnt="5"/>
      <dgm:spPr/>
    </dgm:pt>
    <dgm:pt modelId="{193F4547-CD33-41F3-9C3B-A5B7E3CB566D}" type="pres">
      <dgm:prSet presAssocID="{78C6BE08-A6C2-498E-A502-EC519067603A}" presName="rect4" presStyleLbl="alignAcc1" presStyleIdx="3" presStyleCnt="5"/>
      <dgm:spPr/>
    </dgm:pt>
    <dgm:pt modelId="{87EFBF8E-DC6A-413C-90DC-A6609584F3E7}" type="pres">
      <dgm:prSet presAssocID="{015486A4-6382-4ABB-9C70-DAC59E1186A5}" presName="vertSpace5" presStyleLbl="node1" presStyleIdx="3" presStyleCnt="5"/>
      <dgm:spPr/>
    </dgm:pt>
    <dgm:pt modelId="{83B6EDE7-6328-4F00-8568-02449F64EA45}" type="pres">
      <dgm:prSet presAssocID="{015486A4-6382-4ABB-9C70-DAC59E1186A5}" presName="circle5" presStyleLbl="node1" presStyleIdx="4" presStyleCnt="5"/>
      <dgm:spPr/>
    </dgm:pt>
    <dgm:pt modelId="{855274AB-F872-40F7-8811-83118784DB8B}" type="pres">
      <dgm:prSet presAssocID="{015486A4-6382-4ABB-9C70-DAC59E1186A5}" presName="rect5" presStyleLbl="alignAcc1" presStyleIdx="4" presStyleCnt="5"/>
      <dgm:spPr/>
    </dgm:pt>
    <dgm:pt modelId="{98CBAF36-77EA-4A99-B407-9A6FB678757E}" type="pres">
      <dgm:prSet presAssocID="{CAE3652A-9573-4C10-8339-29FE0F38CCD4}" presName="rect1ParTxNoCh" presStyleLbl="alignAcc1" presStyleIdx="4" presStyleCnt="5">
        <dgm:presLayoutVars>
          <dgm:chMax val="1"/>
          <dgm:bulletEnabled val="1"/>
        </dgm:presLayoutVars>
      </dgm:prSet>
      <dgm:spPr/>
    </dgm:pt>
    <dgm:pt modelId="{21AA62FC-F293-4ADB-B402-9BE564BF67D4}" type="pres">
      <dgm:prSet presAssocID="{1AD8BCCC-D648-464C-A19B-D10A187D7DFF}" presName="rect2ParTxNoCh" presStyleLbl="alignAcc1" presStyleIdx="4" presStyleCnt="5">
        <dgm:presLayoutVars>
          <dgm:chMax val="1"/>
          <dgm:bulletEnabled val="1"/>
        </dgm:presLayoutVars>
      </dgm:prSet>
      <dgm:spPr/>
    </dgm:pt>
    <dgm:pt modelId="{7CF24209-3A15-4F37-A55F-3BA6824FA893}" type="pres">
      <dgm:prSet presAssocID="{70A61C8E-0ECE-4937-99B7-5A8C7778CC18}" presName="rect3ParTxNoCh" presStyleLbl="alignAcc1" presStyleIdx="4" presStyleCnt="5">
        <dgm:presLayoutVars>
          <dgm:chMax val="1"/>
          <dgm:bulletEnabled val="1"/>
        </dgm:presLayoutVars>
      </dgm:prSet>
      <dgm:spPr/>
    </dgm:pt>
    <dgm:pt modelId="{EB241CBC-8B98-4467-85C3-90469E0AB380}" type="pres">
      <dgm:prSet presAssocID="{78C6BE08-A6C2-498E-A502-EC519067603A}" presName="rect4ParTxNoCh" presStyleLbl="alignAcc1" presStyleIdx="4" presStyleCnt="5">
        <dgm:presLayoutVars>
          <dgm:chMax val="1"/>
          <dgm:bulletEnabled val="1"/>
        </dgm:presLayoutVars>
      </dgm:prSet>
      <dgm:spPr/>
    </dgm:pt>
    <dgm:pt modelId="{2B41BA9C-7267-41C9-875B-AFB8A85D373F}" type="pres">
      <dgm:prSet presAssocID="{015486A4-6382-4ABB-9C70-DAC59E1186A5}" presName="rect5ParTxNoCh" presStyleLbl="alignAcc1" presStyleIdx="4" presStyleCnt="5">
        <dgm:presLayoutVars>
          <dgm:chMax val="1"/>
          <dgm:bulletEnabled val="1"/>
        </dgm:presLayoutVars>
      </dgm:prSet>
      <dgm:spPr/>
    </dgm:pt>
  </dgm:ptLst>
  <dgm:cxnLst>
    <dgm:cxn modelId="{522CEA05-68D7-45F8-B6EC-26AFFA3FABDA}" srcId="{26B18AEE-A26C-416D-B761-0E8131BB65F4}" destId="{CAE3652A-9573-4C10-8339-29FE0F38CCD4}" srcOrd="0" destOrd="0" parTransId="{8009059C-3F4C-454D-8577-DC797FF543DD}" sibTransId="{D8CA1841-32CF-472A-8F04-638E7C1CA295}"/>
    <dgm:cxn modelId="{9951F80A-51B6-49AB-B99F-D699E17503D8}" type="presOf" srcId="{1AD8BCCC-D648-464C-A19B-D10A187D7DFF}" destId="{6C0055C8-795A-4E4A-AC05-4FBD3144B950}" srcOrd="0" destOrd="0" presId="urn:microsoft.com/office/officeart/2005/8/layout/target3"/>
    <dgm:cxn modelId="{18DA6B15-AC65-4B3D-A104-0B6A8DB022B6}" srcId="{26B18AEE-A26C-416D-B761-0E8131BB65F4}" destId="{70A61C8E-0ECE-4937-99B7-5A8C7778CC18}" srcOrd="2" destOrd="0" parTransId="{EE4E45E6-854C-49C6-A7B4-E391D417BDA8}" sibTransId="{3565E566-8FAB-41C6-882C-4C4BF04CA8BB}"/>
    <dgm:cxn modelId="{0F5C6D1F-0347-4602-AA53-8E76700222C0}" srcId="{26B18AEE-A26C-416D-B761-0E8131BB65F4}" destId="{015486A4-6382-4ABB-9C70-DAC59E1186A5}" srcOrd="4" destOrd="0" parTransId="{CEE62F23-46A4-417F-9F44-03F391495411}" sibTransId="{0E2FB9DE-C9EE-4BD3-9921-A7DFFDC36DD9}"/>
    <dgm:cxn modelId="{543F9B20-0144-4E6C-9CC3-253C6CFDEF6A}" type="presOf" srcId="{CAE3652A-9573-4C10-8339-29FE0F38CCD4}" destId="{4A96649F-4295-4B2A-9642-879D3BF5B684}" srcOrd="0" destOrd="0" presId="urn:microsoft.com/office/officeart/2005/8/layout/target3"/>
    <dgm:cxn modelId="{01D5BF37-B2CC-4EB1-90BB-71F976F920B2}" type="presOf" srcId="{78C6BE08-A6C2-498E-A502-EC519067603A}" destId="{193F4547-CD33-41F3-9C3B-A5B7E3CB566D}" srcOrd="0" destOrd="0" presId="urn:microsoft.com/office/officeart/2005/8/layout/target3"/>
    <dgm:cxn modelId="{7BF1973B-6ACB-4E9D-905A-5F2FFE32F142}" srcId="{26B18AEE-A26C-416D-B761-0E8131BB65F4}" destId="{1AD8BCCC-D648-464C-A19B-D10A187D7DFF}" srcOrd="1" destOrd="0" parTransId="{990BB52E-6C00-43A4-AE4F-674C67CA1A7D}" sibTransId="{E77A8977-95E1-47B4-8D8E-16BD964E934C}"/>
    <dgm:cxn modelId="{CC773743-13F4-47DD-972F-D071789613E6}" type="presOf" srcId="{015486A4-6382-4ABB-9C70-DAC59E1186A5}" destId="{2B41BA9C-7267-41C9-875B-AFB8A85D373F}" srcOrd="1" destOrd="0" presId="urn:microsoft.com/office/officeart/2005/8/layout/target3"/>
    <dgm:cxn modelId="{B6156057-9913-4186-B62A-C1A6690594C8}" type="presOf" srcId="{78C6BE08-A6C2-498E-A502-EC519067603A}" destId="{EB241CBC-8B98-4467-85C3-90469E0AB380}" srcOrd="1" destOrd="0" presId="urn:microsoft.com/office/officeart/2005/8/layout/target3"/>
    <dgm:cxn modelId="{AFBA0197-C46E-4CB0-A70F-B96AFB0A614C}" srcId="{26B18AEE-A26C-416D-B761-0E8131BB65F4}" destId="{78C6BE08-A6C2-498E-A502-EC519067603A}" srcOrd="3" destOrd="0" parTransId="{972BD620-98DB-49A3-A4D7-7C2593D6764A}" sibTransId="{611437D7-E090-4AA5-B8CA-9DBF89DCA00A}"/>
    <dgm:cxn modelId="{5AE2C89D-5447-4D66-89A4-D03F212C3DCE}" type="presOf" srcId="{70A61C8E-0ECE-4937-99B7-5A8C7778CC18}" destId="{8294E676-0929-4BD1-BC43-8B1BEEDEC4A3}" srcOrd="0" destOrd="0" presId="urn:microsoft.com/office/officeart/2005/8/layout/target3"/>
    <dgm:cxn modelId="{E7900DA0-945B-4F5E-BD94-E1A9D2EA35A3}" type="presOf" srcId="{015486A4-6382-4ABB-9C70-DAC59E1186A5}" destId="{855274AB-F872-40F7-8811-83118784DB8B}" srcOrd="0" destOrd="0" presId="urn:microsoft.com/office/officeart/2005/8/layout/target3"/>
    <dgm:cxn modelId="{65759BA9-C648-4AD8-95FA-B56505F03A30}" type="presOf" srcId="{26B18AEE-A26C-416D-B761-0E8131BB65F4}" destId="{4E70749A-55C6-45DF-B5D2-6A18FA7ACE07}" srcOrd="0" destOrd="0" presId="urn:microsoft.com/office/officeart/2005/8/layout/target3"/>
    <dgm:cxn modelId="{E0E178B9-EC1F-4250-A4C3-A521D4A549B5}" type="presOf" srcId="{CAE3652A-9573-4C10-8339-29FE0F38CCD4}" destId="{98CBAF36-77EA-4A99-B407-9A6FB678757E}" srcOrd="1" destOrd="0" presId="urn:microsoft.com/office/officeart/2005/8/layout/target3"/>
    <dgm:cxn modelId="{71FE6FEA-38F6-4146-A752-AB6B83359761}" type="presOf" srcId="{70A61C8E-0ECE-4937-99B7-5A8C7778CC18}" destId="{7CF24209-3A15-4F37-A55F-3BA6824FA893}" srcOrd="1" destOrd="0" presId="urn:microsoft.com/office/officeart/2005/8/layout/target3"/>
    <dgm:cxn modelId="{D35168FB-C267-4930-8C20-C33F4EA156C3}" type="presOf" srcId="{1AD8BCCC-D648-464C-A19B-D10A187D7DFF}" destId="{21AA62FC-F293-4ADB-B402-9BE564BF67D4}" srcOrd="1" destOrd="0" presId="urn:microsoft.com/office/officeart/2005/8/layout/target3"/>
    <dgm:cxn modelId="{BD88D3B6-179C-4E6A-B78D-78659924A0D5}" type="presParOf" srcId="{4E70749A-55C6-45DF-B5D2-6A18FA7ACE07}" destId="{8467754C-A963-4A6E-8ED6-147C040A73BF}" srcOrd="0" destOrd="0" presId="urn:microsoft.com/office/officeart/2005/8/layout/target3"/>
    <dgm:cxn modelId="{6BAC8CBC-6D02-4CDA-9F86-DCB15819F38F}" type="presParOf" srcId="{4E70749A-55C6-45DF-B5D2-6A18FA7ACE07}" destId="{3A6AB4E2-2BCB-4AF1-BD37-46077C75E1B9}" srcOrd="1" destOrd="0" presId="urn:microsoft.com/office/officeart/2005/8/layout/target3"/>
    <dgm:cxn modelId="{9098C4AF-E2A5-43F8-90D3-4990A33D69E0}" type="presParOf" srcId="{4E70749A-55C6-45DF-B5D2-6A18FA7ACE07}" destId="{4A96649F-4295-4B2A-9642-879D3BF5B684}" srcOrd="2" destOrd="0" presId="urn:microsoft.com/office/officeart/2005/8/layout/target3"/>
    <dgm:cxn modelId="{D01BEB84-B1D3-4BE1-9471-640867AEA3EE}" type="presParOf" srcId="{4E70749A-55C6-45DF-B5D2-6A18FA7ACE07}" destId="{09F3EB17-E5F6-41A9-AF79-BE145D8FA3D5}" srcOrd="3" destOrd="0" presId="urn:microsoft.com/office/officeart/2005/8/layout/target3"/>
    <dgm:cxn modelId="{E514F806-407E-4DAE-951D-60571F89D7D5}" type="presParOf" srcId="{4E70749A-55C6-45DF-B5D2-6A18FA7ACE07}" destId="{3E5DCC53-8C65-48D3-96E6-5A40BE1E9A1E}" srcOrd="4" destOrd="0" presId="urn:microsoft.com/office/officeart/2005/8/layout/target3"/>
    <dgm:cxn modelId="{958D8FE1-DA64-4B70-8DF6-746C63A92464}" type="presParOf" srcId="{4E70749A-55C6-45DF-B5D2-6A18FA7ACE07}" destId="{6C0055C8-795A-4E4A-AC05-4FBD3144B950}" srcOrd="5" destOrd="0" presId="urn:microsoft.com/office/officeart/2005/8/layout/target3"/>
    <dgm:cxn modelId="{8C03FFD6-69F0-4B3A-AF5A-ADFCDA45DD64}" type="presParOf" srcId="{4E70749A-55C6-45DF-B5D2-6A18FA7ACE07}" destId="{380D4A89-A611-4E6C-BE11-D217B19350E0}" srcOrd="6" destOrd="0" presId="urn:microsoft.com/office/officeart/2005/8/layout/target3"/>
    <dgm:cxn modelId="{2CFE04DF-A16B-41DB-91E5-69686A1A5E1C}" type="presParOf" srcId="{4E70749A-55C6-45DF-B5D2-6A18FA7ACE07}" destId="{7BE63BAD-DBB5-4858-B7B8-E34EA01A0236}" srcOrd="7" destOrd="0" presId="urn:microsoft.com/office/officeart/2005/8/layout/target3"/>
    <dgm:cxn modelId="{68A787B1-0BE8-4E16-967C-387DCAF6B8C9}" type="presParOf" srcId="{4E70749A-55C6-45DF-B5D2-6A18FA7ACE07}" destId="{8294E676-0929-4BD1-BC43-8B1BEEDEC4A3}" srcOrd="8" destOrd="0" presId="urn:microsoft.com/office/officeart/2005/8/layout/target3"/>
    <dgm:cxn modelId="{4E0C6185-EBF1-4698-9FD3-97CBB99923FB}" type="presParOf" srcId="{4E70749A-55C6-45DF-B5D2-6A18FA7ACE07}" destId="{483D7D11-2381-42F8-9B7B-7794D11BFB7D}" srcOrd="9" destOrd="0" presId="urn:microsoft.com/office/officeart/2005/8/layout/target3"/>
    <dgm:cxn modelId="{9B3CDAEE-003D-4B9D-AB7D-8703D4FCA986}" type="presParOf" srcId="{4E70749A-55C6-45DF-B5D2-6A18FA7ACE07}" destId="{842A3D32-BAC5-4196-A61E-BD3DFAAD8CA0}" srcOrd="10" destOrd="0" presId="urn:microsoft.com/office/officeart/2005/8/layout/target3"/>
    <dgm:cxn modelId="{50B7F93A-BD73-4735-8168-260BCF38D3C5}" type="presParOf" srcId="{4E70749A-55C6-45DF-B5D2-6A18FA7ACE07}" destId="{193F4547-CD33-41F3-9C3B-A5B7E3CB566D}" srcOrd="11" destOrd="0" presId="urn:microsoft.com/office/officeart/2005/8/layout/target3"/>
    <dgm:cxn modelId="{EF9B73C9-799C-405B-9C4F-FC915D53F8F2}" type="presParOf" srcId="{4E70749A-55C6-45DF-B5D2-6A18FA7ACE07}" destId="{87EFBF8E-DC6A-413C-90DC-A6609584F3E7}" srcOrd="12" destOrd="0" presId="urn:microsoft.com/office/officeart/2005/8/layout/target3"/>
    <dgm:cxn modelId="{396ACF29-73D0-4777-84DD-561D4CCFEDFC}" type="presParOf" srcId="{4E70749A-55C6-45DF-B5D2-6A18FA7ACE07}" destId="{83B6EDE7-6328-4F00-8568-02449F64EA45}" srcOrd="13" destOrd="0" presId="urn:microsoft.com/office/officeart/2005/8/layout/target3"/>
    <dgm:cxn modelId="{4AC84ED7-3FBA-4C37-A521-991B6F47A01A}" type="presParOf" srcId="{4E70749A-55C6-45DF-B5D2-6A18FA7ACE07}" destId="{855274AB-F872-40F7-8811-83118784DB8B}" srcOrd="14" destOrd="0" presId="urn:microsoft.com/office/officeart/2005/8/layout/target3"/>
    <dgm:cxn modelId="{27409EEC-F005-4ADF-B0C3-0FEAFC7C26EF}" type="presParOf" srcId="{4E70749A-55C6-45DF-B5D2-6A18FA7ACE07}" destId="{98CBAF36-77EA-4A99-B407-9A6FB678757E}" srcOrd="15" destOrd="0" presId="urn:microsoft.com/office/officeart/2005/8/layout/target3"/>
    <dgm:cxn modelId="{D7257EA5-6C18-4B89-99B5-DD4606D09B5B}" type="presParOf" srcId="{4E70749A-55C6-45DF-B5D2-6A18FA7ACE07}" destId="{21AA62FC-F293-4ADB-B402-9BE564BF67D4}" srcOrd="16" destOrd="0" presId="urn:microsoft.com/office/officeart/2005/8/layout/target3"/>
    <dgm:cxn modelId="{95591510-F22B-40D0-B767-E774F351A53D}" type="presParOf" srcId="{4E70749A-55C6-45DF-B5D2-6A18FA7ACE07}" destId="{7CF24209-3A15-4F37-A55F-3BA6824FA893}" srcOrd="17" destOrd="0" presId="urn:microsoft.com/office/officeart/2005/8/layout/target3"/>
    <dgm:cxn modelId="{09AB778A-49B5-4A09-9ABD-8D1BE3DDD65E}" type="presParOf" srcId="{4E70749A-55C6-45DF-B5D2-6A18FA7ACE07}" destId="{EB241CBC-8B98-4467-85C3-90469E0AB380}" srcOrd="18" destOrd="0" presId="urn:microsoft.com/office/officeart/2005/8/layout/target3"/>
    <dgm:cxn modelId="{2D890118-9601-424B-B56D-E6D3ED6E6FB8}" type="presParOf" srcId="{4E70749A-55C6-45DF-B5D2-6A18FA7ACE07}" destId="{2B41BA9C-7267-41C9-875B-AFB8A85D373F}"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F11795-D4D1-4DD0-82E8-74A5823F47ED}" type="doc">
      <dgm:prSet loTypeId="urn:microsoft.com/office/officeart/2005/8/layout/radial4" loCatId="relationship" qsTypeId="urn:microsoft.com/office/officeart/2005/8/quickstyle/simple1" qsCatId="simple" csTypeId="urn:microsoft.com/office/officeart/2005/8/colors/accent1_1" csCatId="accent1" phldr="1"/>
      <dgm:spPr/>
      <dgm:t>
        <a:bodyPr/>
        <a:lstStyle/>
        <a:p>
          <a:endParaRPr lang="en-US"/>
        </a:p>
      </dgm:t>
    </dgm:pt>
    <dgm:pt modelId="{33F31CFC-497C-4324-9C43-F3AC83715ED1}">
      <dgm:prSet phldrT="[Text]" custT="1"/>
      <dgm:spPr/>
      <dgm:t>
        <a:bodyPr/>
        <a:lstStyle/>
        <a:p>
          <a:r>
            <a:rPr lang="en-US" sz="1800"/>
            <a:t>NLP</a:t>
          </a:r>
        </a:p>
      </dgm:t>
    </dgm:pt>
    <dgm:pt modelId="{2C01416A-6F79-45A2-AB4B-9C3A5F2DFFFE}" type="parTrans" cxnId="{4094B086-76E6-4BCF-AE55-584AC971C5E1}">
      <dgm:prSet/>
      <dgm:spPr/>
      <dgm:t>
        <a:bodyPr/>
        <a:lstStyle/>
        <a:p>
          <a:endParaRPr lang="en-US" sz="1800"/>
        </a:p>
      </dgm:t>
    </dgm:pt>
    <dgm:pt modelId="{147A73F5-64C5-414A-A7E0-F3407DFF79FE}" type="sibTrans" cxnId="{4094B086-76E6-4BCF-AE55-584AC971C5E1}">
      <dgm:prSet/>
      <dgm:spPr/>
      <dgm:t>
        <a:bodyPr/>
        <a:lstStyle/>
        <a:p>
          <a:endParaRPr lang="en-US" sz="1800"/>
        </a:p>
      </dgm:t>
    </dgm:pt>
    <dgm:pt modelId="{DEDA841B-CFFB-4EE5-A605-75E25D75B17B}">
      <dgm:prSet phldrT="[Text]" phldr="1"/>
      <dgm:spPr/>
      <dgm:t>
        <a:bodyPr/>
        <a:lstStyle/>
        <a:p>
          <a:endParaRPr lang="en-US" sz="1800"/>
        </a:p>
      </dgm:t>
    </dgm:pt>
    <dgm:pt modelId="{4E986836-5F42-4F0D-88D2-6DACDA048018}" type="parTrans" cxnId="{61E05EC9-452F-4F96-A2D2-FFFA7160BA0B}">
      <dgm:prSet/>
      <dgm:spPr/>
      <dgm:t>
        <a:bodyPr/>
        <a:lstStyle/>
        <a:p>
          <a:endParaRPr lang="en-US" sz="1800"/>
        </a:p>
      </dgm:t>
    </dgm:pt>
    <dgm:pt modelId="{1EF6AA38-DA0C-4211-B865-84854B290D49}" type="sibTrans" cxnId="{61E05EC9-452F-4F96-A2D2-FFFA7160BA0B}">
      <dgm:prSet/>
      <dgm:spPr/>
      <dgm:t>
        <a:bodyPr/>
        <a:lstStyle/>
        <a:p>
          <a:endParaRPr lang="en-US" sz="1800"/>
        </a:p>
      </dgm:t>
    </dgm:pt>
    <dgm:pt modelId="{5AE7BA3C-8640-41D1-9ACB-A7E0AC720FFA}">
      <dgm:prSet phldrT="[Text]" phldr="1"/>
      <dgm:spPr/>
      <dgm:t>
        <a:bodyPr/>
        <a:lstStyle/>
        <a:p>
          <a:endParaRPr lang="en-US" sz="1800"/>
        </a:p>
      </dgm:t>
    </dgm:pt>
    <dgm:pt modelId="{9AA60DFC-79AF-498F-B1B7-B6A6FA54B589}" type="parTrans" cxnId="{4FF58A8E-FC45-4392-999B-F04B795B6085}">
      <dgm:prSet/>
      <dgm:spPr/>
      <dgm:t>
        <a:bodyPr/>
        <a:lstStyle/>
        <a:p>
          <a:endParaRPr lang="en-US" sz="1800"/>
        </a:p>
      </dgm:t>
    </dgm:pt>
    <dgm:pt modelId="{AC21773E-F102-497B-BF35-D6B25154D7B8}" type="sibTrans" cxnId="{4FF58A8E-FC45-4392-999B-F04B795B6085}">
      <dgm:prSet/>
      <dgm:spPr/>
      <dgm:t>
        <a:bodyPr/>
        <a:lstStyle/>
        <a:p>
          <a:endParaRPr lang="en-US" sz="1800"/>
        </a:p>
      </dgm:t>
    </dgm:pt>
    <dgm:pt modelId="{945A9BE8-0552-43ED-997D-A8DAA1E602DB}">
      <dgm:prSet phldrT="[Text]" phldr="1"/>
      <dgm:spPr/>
      <dgm:t>
        <a:bodyPr/>
        <a:lstStyle/>
        <a:p>
          <a:endParaRPr lang="en-US" sz="1800"/>
        </a:p>
      </dgm:t>
    </dgm:pt>
    <dgm:pt modelId="{E839C0AC-D1B1-45F7-95A2-F8FF9C5BBA9D}" type="parTrans" cxnId="{383BFA9B-8792-4ADE-AC15-BBAE3006A485}">
      <dgm:prSet/>
      <dgm:spPr/>
      <dgm:t>
        <a:bodyPr/>
        <a:lstStyle/>
        <a:p>
          <a:endParaRPr lang="en-US" sz="1800"/>
        </a:p>
      </dgm:t>
    </dgm:pt>
    <dgm:pt modelId="{BFD44B7A-5B80-4885-86EE-346EF1EF8887}" type="sibTrans" cxnId="{383BFA9B-8792-4ADE-AC15-BBAE3006A485}">
      <dgm:prSet/>
      <dgm:spPr/>
      <dgm:t>
        <a:bodyPr/>
        <a:lstStyle/>
        <a:p>
          <a:endParaRPr lang="en-US" sz="1800"/>
        </a:p>
      </dgm:t>
    </dgm:pt>
    <dgm:pt modelId="{F85DDCA4-F8A7-4364-A911-5076E3F1DAB7}">
      <dgm:prSet phldrT="[Text]"/>
      <dgm:spPr/>
      <dgm:t>
        <a:bodyPr/>
        <a:lstStyle/>
        <a:p>
          <a:endParaRPr lang="en-US" sz="1800"/>
        </a:p>
      </dgm:t>
    </dgm:pt>
    <dgm:pt modelId="{58E83288-6072-42A4-B6B7-23DF4E5E66C2}" type="parTrans" cxnId="{762DF471-C17C-415B-B7DD-DAD2C02014BE}">
      <dgm:prSet/>
      <dgm:spPr/>
      <dgm:t>
        <a:bodyPr/>
        <a:lstStyle/>
        <a:p>
          <a:endParaRPr lang="en-US" sz="1800"/>
        </a:p>
      </dgm:t>
    </dgm:pt>
    <dgm:pt modelId="{6C1775AC-6C68-48C4-BBA2-3C5F787DA0AF}" type="sibTrans" cxnId="{762DF471-C17C-415B-B7DD-DAD2C02014BE}">
      <dgm:prSet/>
      <dgm:spPr/>
      <dgm:t>
        <a:bodyPr/>
        <a:lstStyle/>
        <a:p>
          <a:endParaRPr lang="en-US" sz="1800"/>
        </a:p>
      </dgm:t>
    </dgm:pt>
    <dgm:pt modelId="{C1892267-E092-4DD2-9A98-7586EA619D6E}">
      <dgm:prSet phldrT="[Text]"/>
      <dgm:spPr/>
      <dgm:t>
        <a:bodyPr/>
        <a:lstStyle/>
        <a:p>
          <a:endParaRPr lang="en-US" sz="1800"/>
        </a:p>
      </dgm:t>
    </dgm:pt>
    <dgm:pt modelId="{EC7F03CC-94CA-4DE3-8492-8E9B349DED81}" type="parTrans" cxnId="{775FC6E0-1B46-4BDF-A28F-7D2982F93888}">
      <dgm:prSet/>
      <dgm:spPr/>
      <dgm:t>
        <a:bodyPr/>
        <a:lstStyle/>
        <a:p>
          <a:endParaRPr lang="en-US" sz="1800"/>
        </a:p>
      </dgm:t>
    </dgm:pt>
    <dgm:pt modelId="{1908EE37-2C0C-4947-B24A-7C0AB44EB88E}" type="sibTrans" cxnId="{775FC6E0-1B46-4BDF-A28F-7D2982F93888}">
      <dgm:prSet/>
      <dgm:spPr/>
      <dgm:t>
        <a:bodyPr/>
        <a:lstStyle/>
        <a:p>
          <a:endParaRPr lang="en-US" sz="1800"/>
        </a:p>
      </dgm:t>
    </dgm:pt>
    <dgm:pt modelId="{27372F24-8EFB-45A6-9B8D-D7891EB33D06}">
      <dgm:prSet phldrT="[Text]" custT="1"/>
      <dgm:spPr/>
      <dgm:t>
        <a:bodyPr/>
        <a:lstStyle/>
        <a:p>
          <a:r>
            <a:rPr lang="en-US" sz="1800" b="1" i="0"/>
            <a:t>Automatic Summarization</a:t>
          </a:r>
          <a:endParaRPr lang="en-US" sz="1800"/>
        </a:p>
      </dgm:t>
    </dgm:pt>
    <dgm:pt modelId="{27B7C772-3084-4913-AC2F-79F92705BB09}" type="parTrans" cxnId="{F87BAE52-ADAB-4EC1-A78E-2C9386783A0A}">
      <dgm:prSet/>
      <dgm:spPr/>
      <dgm:t>
        <a:bodyPr/>
        <a:lstStyle/>
        <a:p>
          <a:endParaRPr lang="en-US" sz="1800"/>
        </a:p>
      </dgm:t>
    </dgm:pt>
    <dgm:pt modelId="{4B7F51F2-3897-48B3-B675-AC3C417A549B}" type="sibTrans" cxnId="{F87BAE52-ADAB-4EC1-A78E-2C9386783A0A}">
      <dgm:prSet/>
      <dgm:spPr/>
      <dgm:t>
        <a:bodyPr/>
        <a:lstStyle/>
        <a:p>
          <a:endParaRPr lang="en-US" sz="1800"/>
        </a:p>
      </dgm:t>
    </dgm:pt>
    <dgm:pt modelId="{7465C0D7-E460-4925-9E45-A6B8C99C3CD0}">
      <dgm:prSet phldrT="[Text]" custT="1"/>
      <dgm:spPr/>
      <dgm:t>
        <a:bodyPr/>
        <a:lstStyle/>
        <a:p>
          <a:r>
            <a:rPr lang="en-US" sz="1800" b="1" i="0"/>
            <a:t> Machine Translation</a:t>
          </a:r>
          <a:endParaRPr lang="en-US" sz="1800"/>
        </a:p>
      </dgm:t>
    </dgm:pt>
    <dgm:pt modelId="{D660F50B-9343-4B1D-91A2-7DF79CA663D7}" type="parTrans" cxnId="{10971F77-ED0F-4C3A-A6E8-8277BEEC2A5C}">
      <dgm:prSet/>
      <dgm:spPr/>
      <dgm:t>
        <a:bodyPr/>
        <a:lstStyle/>
        <a:p>
          <a:endParaRPr lang="en-US" sz="1800"/>
        </a:p>
      </dgm:t>
    </dgm:pt>
    <dgm:pt modelId="{97E38CF9-ACF5-4105-8CB7-948FAE1F056E}" type="sibTrans" cxnId="{10971F77-ED0F-4C3A-A6E8-8277BEEC2A5C}">
      <dgm:prSet/>
      <dgm:spPr/>
      <dgm:t>
        <a:bodyPr/>
        <a:lstStyle/>
        <a:p>
          <a:endParaRPr lang="en-US" sz="1800"/>
        </a:p>
      </dgm:t>
    </dgm:pt>
    <dgm:pt modelId="{C4B31F71-C67B-4CCB-AFD4-94DFE37C68B2}">
      <dgm:prSet phldrT="[Text]" custT="1"/>
      <dgm:spPr/>
      <dgm:t>
        <a:bodyPr/>
        <a:lstStyle/>
        <a:p>
          <a:r>
            <a:rPr lang="en-US" sz="1800" b="1" i="0"/>
            <a:t>Speech Recognition</a:t>
          </a:r>
          <a:endParaRPr lang="en-US" sz="1800"/>
        </a:p>
      </dgm:t>
    </dgm:pt>
    <dgm:pt modelId="{CAC44EC9-A518-4926-9603-8F07B8D9B02D}" type="parTrans" cxnId="{40826930-491E-4A01-83F5-3526B05A0974}">
      <dgm:prSet/>
      <dgm:spPr/>
      <dgm:t>
        <a:bodyPr/>
        <a:lstStyle/>
        <a:p>
          <a:endParaRPr lang="en-US" sz="1800"/>
        </a:p>
      </dgm:t>
    </dgm:pt>
    <dgm:pt modelId="{30546E4D-498D-4165-B868-CA4B6453C67C}" type="sibTrans" cxnId="{40826930-491E-4A01-83F5-3526B05A0974}">
      <dgm:prSet/>
      <dgm:spPr/>
      <dgm:t>
        <a:bodyPr/>
        <a:lstStyle/>
        <a:p>
          <a:endParaRPr lang="en-US" sz="1800"/>
        </a:p>
      </dgm:t>
    </dgm:pt>
    <dgm:pt modelId="{96EB7110-CD5C-42B1-86A2-2B8D62D5CF53}">
      <dgm:prSet phldrT="[Text]" custT="1"/>
      <dgm:spPr/>
      <dgm:t>
        <a:bodyPr/>
        <a:lstStyle/>
        <a:p>
          <a:r>
            <a:rPr lang="en-US" sz="1800" b="1" i="0"/>
            <a:t>Sentiment Analysis</a:t>
          </a:r>
          <a:endParaRPr lang="en-US" sz="1800"/>
        </a:p>
      </dgm:t>
    </dgm:pt>
    <dgm:pt modelId="{FA1F1ABB-BA97-4EF7-A676-EA7A749F0AEA}" type="parTrans" cxnId="{59D16314-DE10-412E-84CC-88EF55DBDD30}">
      <dgm:prSet/>
      <dgm:spPr/>
      <dgm:t>
        <a:bodyPr/>
        <a:lstStyle/>
        <a:p>
          <a:endParaRPr lang="en-US" sz="1800"/>
        </a:p>
      </dgm:t>
    </dgm:pt>
    <dgm:pt modelId="{5EFA3805-1406-4A88-ABA4-961D162A133B}" type="sibTrans" cxnId="{59D16314-DE10-412E-84CC-88EF55DBDD30}">
      <dgm:prSet/>
      <dgm:spPr/>
      <dgm:t>
        <a:bodyPr/>
        <a:lstStyle/>
        <a:p>
          <a:endParaRPr lang="en-US" sz="1800"/>
        </a:p>
      </dgm:t>
    </dgm:pt>
    <dgm:pt modelId="{29B7475D-50B1-435D-8CF9-D8CC8A991659}">
      <dgm:prSet phldrT="[Text]" custT="1"/>
      <dgm:spPr/>
      <dgm:t>
        <a:bodyPr/>
        <a:lstStyle/>
        <a:p>
          <a:r>
            <a:rPr lang="en-US" sz="1800" b="1" i="0"/>
            <a:t>Question Answering</a:t>
          </a:r>
          <a:endParaRPr lang="en-US" sz="1800"/>
        </a:p>
      </dgm:t>
    </dgm:pt>
    <dgm:pt modelId="{2D8B4E4C-4AD7-4196-8102-3D23EB136203}" type="parTrans" cxnId="{8699153D-9FB6-414D-B015-D20C8E0A38F4}">
      <dgm:prSet/>
      <dgm:spPr/>
      <dgm:t>
        <a:bodyPr/>
        <a:lstStyle/>
        <a:p>
          <a:endParaRPr lang="en-US" sz="1800"/>
        </a:p>
      </dgm:t>
    </dgm:pt>
    <dgm:pt modelId="{3B4C01EF-4FD7-402C-B96E-34EA8B07C226}" type="sibTrans" cxnId="{8699153D-9FB6-414D-B015-D20C8E0A38F4}">
      <dgm:prSet/>
      <dgm:spPr/>
      <dgm:t>
        <a:bodyPr/>
        <a:lstStyle/>
        <a:p>
          <a:endParaRPr lang="en-US" sz="1800"/>
        </a:p>
      </dgm:t>
    </dgm:pt>
    <dgm:pt modelId="{C6D6B44E-128F-43CC-822B-FDDC8A98B198}">
      <dgm:prSet phldrT="[Text]" custT="1"/>
      <dgm:spPr/>
      <dgm:t>
        <a:bodyPr/>
        <a:lstStyle/>
        <a:p>
          <a:r>
            <a:rPr lang="en-US" sz="1800" b="1" i="0"/>
            <a:t>Chatbots</a:t>
          </a:r>
          <a:endParaRPr lang="en-US" sz="1800"/>
        </a:p>
      </dgm:t>
    </dgm:pt>
    <dgm:pt modelId="{5C3CAFA6-AF9C-44EE-89BA-4FA1F548F27D}" type="parTrans" cxnId="{FFAEC96E-1367-4984-BA7B-F323A26EC95D}">
      <dgm:prSet/>
      <dgm:spPr/>
      <dgm:t>
        <a:bodyPr/>
        <a:lstStyle/>
        <a:p>
          <a:endParaRPr lang="en-US" sz="1800"/>
        </a:p>
      </dgm:t>
    </dgm:pt>
    <dgm:pt modelId="{4DA55A1A-F521-4D97-811A-8C7DC0715667}" type="sibTrans" cxnId="{FFAEC96E-1367-4984-BA7B-F323A26EC95D}">
      <dgm:prSet/>
      <dgm:spPr/>
      <dgm:t>
        <a:bodyPr/>
        <a:lstStyle/>
        <a:p>
          <a:endParaRPr lang="en-US" sz="1800"/>
        </a:p>
      </dgm:t>
    </dgm:pt>
    <dgm:pt modelId="{E8BB9596-CA8E-4214-82D0-F2E72E7E58A6}">
      <dgm:prSet phldrT="[Text]" custT="1"/>
      <dgm:spPr/>
      <dgm:t>
        <a:bodyPr/>
        <a:lstStyle/>
        <a:p>
          <a:r>
            <a:rPr lang="en-US" sz="1800" b="1" i="0"/>
            <a:t>Market Intelligence</a:t>
          </a:r>
          <a:endParaRPr lang="en-US" sz="1800"/>
        </a:p>
      </dgm:t>
    </dgm:pt>
    <dgm:pt modelId="{61A12508-E40D-4CBB-BF1F-105A1E445107}" type="parTrans" cxnId="{6A0B87B9-A0AE-4837-9810-81FFB2CB2D64}">
      <dgm:prSet/>
      <dgm:spPr/>
      <dgm:t>
        <a:bodyPr/>
        <a:lstStyle/>
        <a:p>
          <a:endParaRPr lang="en-US" sz="1800"/>
        </a:p>
      </dgm:t>
    </dgm:pt>
    <dgm:pt modelId="{0B64AAA2-97D1-4A76-A67E-9FFB687B6FCB}" type="sibTrans" cxnId="{6A0B87B9-A0AE-4837-9810-81FFB2CB2D64}">
      <dgm:prSet/>
      <dgm:spPr/>
      <dgm:t>
        <a:bodyPr/>
        <a:lstStyle/>
        <a:p>
          <a:endParaRPr lang="en-US" sz="1800"/>
        </a:p>
      </dgm:t>
    </dgm:pt>
    <dgm:pt modelId="{0E073EB4-BFA2-4C60-A664-7187C2AF2E0B}">
      <dgm:prSet phldrT="[Text]" custT="1"/>
      <dgm:spPr/>
      <dgm:t>
        <a:bodyPr/>
        <a:lstStyle/>
        <a:p>
          <a:r>
            <a:rPr lang="en-US" sz="1800" b="1" i="0"/>
            <a:t>Text Classification</a:t>
          </a:r>
          <a:endParaRPr lang="en-US" sz="1800"/>
        </a:p>
      </dgm:t>
    </dgm:pt>
    <dgm:pt modelId="{FECD6637-5E7C-46D4-B92F-CEAB428C6FA6}" type="parTrans" cxnId="{0B01950C-2ED4-45FD-A314-E4AFB0BAFAF6}">
      <dgm:prSet/>
      <dgm:spPr/>
      <dgm:t>
        <a:bodyPr/>
        <a:lstStyle/>
        <a:p>
          <a:endParaRPr lang="en-US" sz="1800"/>
        </a:p>
      </dgm:t>
    </dgm:pt>
    <dgm:pt modelId="{C15F1562-DCFA-4CC8-A28D-DEA7E038986E}" type="sibTrans" cxnId="{0B01950C-2ED4-45FD-A314-E4AFB0BAFAF6}">
      <dgm:prSet/>
      <dgm:spPr/>
      <dgm:t>
        <a:bodyPr/>
        <a:lstStyle/>
        <a:p>
          <a:endParaRPr lang="en-US" sz="1800"/>
        </a:p>
      </dgm:t>
    </dgm:pt>
    <dgm:pt modelId="{FC9FE462-CDDB-4EB5-8BAF-32BF975C8057}">
      <dgm:prSet phldrT="[Text]" custT="1"/>
      <dgm:spPr/>
      <dgm:t>
        <a:bodyPr/>
        <a:lstStyle/>
        <a:p>
          <a:r>
            <a:rPr lang="en-US" sz="1800" b="1" i="0"/>
            <a:t>Character Recognition</a:t>
          </a:r>
          <a:endParaRPr lang="en-US" sz="1800"/>
        </a:p>
      </dgm:t>
    </dgm:pt>
    <dgm:pt modelId="{192C90CA-F3AF-456D-8A2A-FB3E8BF71ADE}" type="parTrans" cxnId="{CC56A6B6-23B4-48FA-889F-7D99AC85C6E9}">
      <dgm:prSet/>
      <dgm:spPr/>
      <dgm:t>
        <a:bodyPr/>
        <a:lstStyle/>
        <a:p>
          <a:endParaRPr lang="en-US" sz="1800"/>
        </a:p>
      </dgm:t>
    </dgm:pt>
    <dgm:pt modelId="{416948D5-BC7C-4570-A84F-D26FC27A4792}" type="sibTrans" cxnId="{CC56A6B6-23B4-48FA-889F-7D99AC85C6E9}">
      <dgm:prSet/>
      <dgm:spPr/>
      <dgm:t>
        <a:bodyPr/>
        <a:lstStyle/>
        <a:p>
          <a:endParaRPr lang="en-US" sz="1800"/>
        </a:p>
      </dgm:t>
    </dgm:pt>
    <dgm:pt modelId="{C37980C3-B847-43FA-85C7-198032E67EAC}">
      <dgm:prSet phldrT="[Text]" custT="1"/>
      <dgm:spPr/>
      <dgm:t>
        <a:bodyPr/>
        <a:lstStyle/>
        <a:p>
          <a:r>
            <a:rPr lang="en-US" sz="1800" b="1" i="0"/>
            <a:t>Spell Checking</a:t>
          </a:r>
          <a:endParaRPr lang="en-US" sz="1800"/>
        </a:p>
      </dgm:t>
    </dgm:pt>
    <dgm:pt modelId="{2EB326D8-D650-4556-8F8C-69671260C1AE}" type="parTrans" cxnId="{0611CFBE-ADA1-4491-B78A-7C6B4D5D99CA}">
      <dgm:prSet/>
      <dgm:spPr/>
      <dgm:t>
        <a:bodyPr/>
        <a:lstStyle/>
        <a:p>
          <a:endParaRPr lang="en-US" sz="1800"/>
        </a:p>
      </dgm:t>
    </dgm:pt>
    <dgm:pt modelId="{2306B147-7304-4601-9A40-1B2DCB622595}" type="sibTrans" cxnId="{0611CFBE-ADA1-4491-B78A-7C6B4D5D99CA}">
      <dgm:prSet/>
      <dgm:spPr/>
      <dgm:t>
        <a:bodyPr/>
        <a:lstStyle/>
        <a:p>
          <a:endParaRPr lang="en-US" sz="1800"/>
        </a:p>
      </dgm:t>
    </dgm:pt>
    <dgm:pt modelId="{82E08D17-F914-4553-9193-22281C410D9B}" type="pres">
      <dgm:prSet presAssocID="{74F11795-D4D1-4DD0-82E8-74A5823F47ED}" presName="cycle" presStyleCnt="0">
        <dgm:presLayoutVars>
          <dgm:chMax val="1"/>
          <dgm:dir/>
          <dgm:animLvl val="ctr"/>
          <dgm:resizeHandles val="exact"/>
        </dgm:presLayoutVars>
      </dgm:prSet>
      <dgm:spPr/>
    </dgm:pt>
    <dgm:pt modelId="{8CCDE768-40F4-41B6-92E8-7B05DD7F88E4}" type="pres">
      <dgm:prSet presAssocID="{33F31CFC-497C-4324-9C43-F3AC83715ED1}" presName="centerShape" presStyleLbl="node0" presStyleIdx="0" presStyleCnt="1"/>
      <dgm:spPr/>
    </dgm:pt>
    <dgm:pt modelId="{3EF2CBA1-F724-4A43-9E44-4294559D468B}" type="pres">
      <dgm:prSet presAssocID="{D660F50B-9343-4B1D-91A2-7DF79CA663D7}" presName="parTrans" presStyleLbl="bgSibTrans2D1" presStyleIdx="0" presStyleCnt="10"/>
      <dgm:spPr/>
    </dgm:pt>
    <dgm:pt modelId="{4A608BDA-0921-4C18-BC25-3CFBCEF25A1F}" type="pres">
      <dgm:prSet presAssocID="{7465C0D7-E460-4925-9E45-A6B8C99C3CD0}" presName="node" presStyleLbl="node1" presStyleIdx="0" presStyleCnt="10" custScaleX="173941">
        <dgm:presLayoutVars>
          <dgm:bulletEnabled val="1"/>
        </dgm:presLayoutVars>
      </dgm:prSet>
      <dgm:spPr/>
    </dgm:pt>
    <dgm:pt modelId="{63FD383D-7319-433B-A47E-C01861E5AE45}" type="pres">
      <dgm:prSet presAssocID="{CAC44EC9-A518-4926-9603-8F07B8D9B02D}" presName="parTrans" presStyleLbl="bgSibTrans2D1" presStyleIdx="1" presStyleCnt="10"/>
      <dgm:spPr/>
    </dgm:pt>
    <dgm:pt modelId="{9B4371F5-AAFE-4C2D-B8D9-E0D0110E280D}" type="pres">
      <dgm:prSet presAssocID="{C4B31F71-C67B-4CCB-AFD4-94DFE37C68B2}" presName="node" presStyleLbl="node1" presStyleIdx="1" presStyleCnt="10" custScaleX="150588">
        <dgm:presLayoutVars>
          <dgm:bulletEnabled val="1"/>
        </dgm:presLayoutVars>
      </dgm:prSet>
      <dgm:spPr/>
    </dgm:pt>
    <dgm:pt modelId="{FA1FC466-7AFC-40C7-BEF5-136D0C1BF90D}" type="pres">
      <dgm:prSet presAssocID="{FA1F1ABB-BA97-4EF7-A676-EA7A749F0AEA}" presName="parTrans" presStyleLbl="bgSibTrans2D1" presStyleIdx="2" presStyleCnt="10"/>
      <dgm:spPr/>
    </dgm:pt>
    <dgm:pt modelId="{E105A750-1E46-4E43-94BC-8E9BBC50F2DD}" type="pres">
      <dgm:prSet presAssocID="{96EB7110-CD5C-42B1-86A2-2B8D62D5CF53}" presName="node" presStyleLbl="node1" presStyleIdx="2" presStyleCnt="10" custScaleX="172788" custRadScaleRad="112444" custRadScaleInc="6580">
        <dgm:presLayoutVars>
          <dgm:bulletEnabled val="1"/>
        </dgm:presLayoutVars>
      </dgm:prSet>
      <dgm:spPr/>
    </dgm:pt>
    <dgm:pt modelId="{0AD31E89-00C5-42A7-B87F-0EA3653F7310}" type="pres">
      <dgm:prSet presAssocID="{2D8B4E4C-4AD7-4196-8102-3D23EB136203}" presName="parTrans" presStyleLbl="bgSibTrans2D1" presStyleIdx="3" presStyleCnt="10"/>
      <dgm:spPr/>
    </dgm:pt>
    <dgm:pt modelId="{79898DFC-8D27-4D55-945A-C9AD2EDD9E8B}" type="pres">
      <dgm:prSet presAssocID="{29B7475D-50B1-435D-8CF9-D8CC8A991659}" presName="node" presStyleLbl="node1" presStyleIdx="3" presStyleCnt="10" custScaleX="158115" custRadScaleRad="69850" custRadScaleInc="-9681">
        <dgm:presLayoutVars>
          <dgm:bulletEnabled val="1"/>
        </dgm:presLayoutVars>
      </dgm:prSet>
      <dgm:spPr/>
    </dgm:pt>
    <dgm:pt modelId="{9D503719-6831-4071-B398-29E457BE672F}" type="pres">
      <dgm:prSet presAssocID="{27B7C772-3084-4913-AC2F-79F92705BB09}" presName="parTrans" presStyleLbl="bgSibTrans2D1" presStyleIdx="4" presStyleCnt="10"/>
      <dgm:spPr/>
    </dgm:pt>
    <dgm:pt modelId="{11AA0E0C-DA4D-440F-AAB0-4D1097AFCCB1}" type="pres">
      <dgm:prSet presAssocID="{27372F24-8EFB-45A6-9B8D-D7891EB33D06}" presName="node" presStyleLbl="node1" presStyleIdx="4" presStyleCnt="10" custScaleX="213709" custRadScaleRad="99553" custRadScaleInc="8786">
        <dgm:presLayoutVars>
          <dgm:bulletEnabled val="1"/>
        </dgm:presLayoutVars>
      </dgm:prSet>
      <dgm:spPr/>
    </dgm:pt>
    <dgm:pt modelId="{ADC438AD-9EB4-4A2D-9367-7EFA3A8AB708}" type="pres">
      <dgm:prSet presAssocID="{5C3CAFA6-AF9C-44EE-89BA-4FA1F548F27D}" presName="parTrans" presStyleLbl="bgSibTrans2D1" presStyleIdx="5" presStyleCnt="10" custScaleX="74528" custLinFactNeighborX="-1995" custLinFactNeighborY="36552"/>
      <dgm:spPr/>
    </dgm:pt>
    <dgm:pt modelId="{9D5DD6B6-BEEC-45F8-B972-3C0F9689B5A2}" type="pres">
      <dgm:prSet presAssocID="{C6D6B44E-128F-43CC-822B-FDDC8A98B198}" presName="node" presStyleLbl="node1" presStyleIdx="5" presStyleCnt="10" custScaleX="113788" custRadScaleRad="66837" custRadScaleInc="11673">
        <dgm:presLayoutVars>
          <dgm:bulletEnabled val="1"/>
        </dgm:presLayoutVars>
      </dgm:prSet>
      <dgm:spPr/>
    </dgm:pt>
    <dgm:pt modelId="{18367139-8A90-473E-82A7-50B925F8DAC7}" type="pres">
      <dgm:prSet presAssocID="{61A12508-E40D-4CBB-BF1F-105A1E445107}" presName="parTrans" presStyleLbl="bgSibTrans2D1" presStyleIdx="6" presStyleCnt="10"/>
      <dgm:spPr/>
    </dgm:pt>
    <dgm:pt modelId="{F2CA7625-120C-4166-BC91-E314BCD0BCE9}" type="pres">
      <dgm:prSet presAssocID="{E8BB9596-CA8E-4214-82D0-F2E72E7E58A6}" presName="node" presStyleLbl="node1" presStyleIdx="6" presStyleCnt="10" custScaleX="152793" custRadScaleRad="109086" custRadScaleInc="1144">
        <dgm:presLayoutVars>
          <dgm:bulletEnabled val="1"/>
        </dgm:presLayoutVars>
      </dgm:prSet>
      <dgm:spPr/>
    </dgm:pt>
    <dgm:pt modelId="{338E3374-D734-4D12-AC0D-6524A0D80015}" type="pres">
      <dgm:prSet presAssocID="{FECD6637-5E7C-46D4-B92F-CEAB428C6FA6}" presName="parTrans" presStyleLbl="bgSibTrans2D1" presStyleIdx="7" presStyleCnt="10"/>
      <dgm:spPr/>
    </dgm:pt>
    <dgm:pt modelId="{26015920-D73D-49DA-9C18-6DE8573BCDB6}" type="pres">
      <dgm:prSet presAssocID="{0E073EB4-BFA2-4C60-A664-7187C2AF2E0B}" presName="node" presStyleLbl="node1" presStyleIdx="7" presStyleCnt="10" custScaleX="168651" custRadScaleRad="97461" custRadScaleInc="-2507">
        <dgm:presLayoutVars>
          <dgm:bulletEnabled val="1"/>
        </dgm:presLayoutVars>
      </dgm:prSet>
      <dgm:spPr/>
    </dgm:pt>
    <dgm:pt modelId="{F14B18D7-BD84-4725-86E9-B36D29F50775}" type="pres">
      <dgm:prSet presAssocID="{192C90CA-F3AF-456D-8A2A-FB3E8BF71ADE}" presName="parTrans" presStyleLbl="bgSibTrans2D1" presStyleIdx="8" presStyleCnt="10"/>
      <dgm:spPr/>
    </dgm:pt>
    <dgm:pt modelId="{3131E638-2B2B-4963-8C7E-505AE94CFAE8}" type="pres">
      <dgm:prSet presAssocID="{FC9FE462-CDDB-4EB5-8BAF-32BF975C8057}" presName="node" presStyleLbl="node1" presStyleIdx="8" presStyleCnt="10" custScaleX="169028">
        <dgm:presLayoutVars>
          <dgm:bulletEnabled val="1"/>
        </dgm:presLayoutVars>
      </dgm:prSet>
      <dgm:spPr/>
    </dgm:pt>
    <dgm:pt modelId="{06B7F263-0ED5-4DC5-A03E-A464DAE48997}" type="pres">
      <dgm:prSet presAssocID="{2EB326D8-D650-4556-8F8C-69671260C1AE}" presName="parTrans" presStyleLbl="bgSibTrans2D1" presStyleIdx="9" presStyleCnt="10"/>
      <dgm:spPr/>
    </dgm:pt>
    <dgm:pt modelId="{5EBB5A16-B070-4AE4-AB11-3FA56D690C42}" type="pres">
      <dgm:prSet presAssocID="{C37980C3-B847-43FA-85C7-198032E67EAC}" presName="node" presStyleLbl="node1" presStyleIdx="9" presStyleCnt="10" custScaleX="147883">
        <dgm:presLayoutVars>
          <dgm:bulletEnabled val="1"/>
        </dgm:presLayoutVars>
      </dgm:prSet>
      <dgm:spPr/>
    </dgm:pt>
  </dgm:ptLst>
  <dgm:cxnLst>
    <dgm:cxn modelId="{0B01950C-2ED4-45FD-A314-E4AFB0BAFAF6}" srcId="{33F31CFC-497C-4324-9C43-F3AC83715ED1}" destId="{0E073EB4-BFA2-4C60-A664-7187C2AF2E0B}" srcOrd="7" destOrd="0" parTransId="{FECD6637-5E7C-46D4-B92F-CEAB428C6FA6}" sibTransId="{C15F1562-DCFA-4CC8-A28D-DEA7E038986E}"/>
    <dgm:cxn modelId="{59D16314-DE10-412E-84CC-88EF55DBDD30}" srcId="{33F31CFC-497C-4324-9C43-F3AC83715ED1}" destId="{96EB7110-CD5C-42B1-86A2-2B8D62D5CF53}" srcOrd="2" destOrd="0" parTransId="{FA1F1ABB-BA97-4EF7-A676-EA7A749F0AEA}" sibTransId="{5EFA3805-1406-4A88-ABA4-961D162A133B}"/>
    <dgm:cxn modelId="{F96F3128-4237-46B0-966C-3FDDE6D89E43}" type="presOf" srcId="{C6D6B44E-128F-43CC-822B-FDDC8A98B198}" destId="{9D5DD6B6-BEEC-45F8-B972-3C0F9689B5A2}" srcOrd="0" destOrd="0" presId="urn:microsoft.com/office/officeart/2005/8/layout/radial4"/>
    <dgm:cxn modelId="{AC2F6D28-B3E3-485D-BF5A-A258CC8397A4}" type="presOf" srcId="{2EB326D8-D650-4556-8F8C-69671260C1AE}" destId="{06B7F263-0ED5-4DC5-A03E-A464DAE48997}" srcOrd="0" destOrd="0" presId="urn:microsoft.com/office/officeart/2005/8/layout/radial4"/>
    <dgm:cxn modelId="{40826930-491E-4A01-83F5-3526B05A0974}" srcId="{33F31CFC-497C-4324-9C43-F3AC83715ED1}" destId="{C4B31F71-C67B-4CCB-AFD4-94DFE37C68B2}" srcOrd="1" destOrd="0" parTransId="{CAC44EC9-A518-4926-9603-8F07B8D9B02D}" sibTransId="{30546E4D-498D-4165-B868-CA4B6453C67C}"/>
    <dgm:cxn modelId="{8699153D-9FB6-414D-B015-D20C8E0A38F4}" srcId="{33F31CFC-497C-4324-9C43-F3AC83715ED1}" destId="{29B7475D-50B1-435D-8CF9-D8CC8A991659}" srcOrd="3" destOrd="0" parTransId="{2D8B4E4C-4AD7-4196-8102-3D23EB136203}" sibTransId="{3B4C01EF-4FD7-402C-B96E-34EA8B07C226}"/>
    <dgm:cxn modelId="{1B2D5A3D-79FF-4E07-BEF7-4A843AA1B787}" type="presOf" srcId="{192C90CA-F3AF-456D-8A2A-FB3E8BF71ADE}" destId="{F14B18D7-BD84-4725-86E9-B36D29F50775}" srcOrd="0" destOrd="0" presId="urn:microsoft.com/office/officeart/2005/8/layout/radial4"/>
    <dgm:cxn modelId="{75D7AC5E-F748-4796-98F5-8A1D6AD573FD}" type="presOf" srcId="{61A12508-E40D-4CBB-BF1F-105A1E445107}" destId="{18367139-8A90-473E-82A7-50B925F8DAC7}" srcOrd="0" destOrd="0" presId="urn:microsoft.com/office/officeart/2005/8/layout/radial4"/>
    <dgm:cxn modelId="{687D9541-6A67-42B9-B643-7519F46F28CE}" type="presOf" srcId="{FECD6637-5E7C-46D4-B92F-CEAB428C6FA6}" destId="{338E3374-D734-4D12-AC0D-6524A0D80015}" srcOrd="0" destOrd="0" presId="urn:microsoft.com/office/officeart/2005/8/layout/radial4"/>
    <dgm:cxn modelId="{C31D5C48-53D7-4EBF-9880-BCDF5169C6B3}" type="presOf" srcId="{FC9FE462-CDDB-4EB5-8BAF-32BF975C8057}" destId="{3131E638-2B2B-4963-8C7E-505AE94CFAE8}" srcOrd="0" destOrd="0" presId="urn:microsoft.com/office/officeart/2005/8/layout/radial4"/>
    <dgm:cxn modelId="{FDB4F649-9E0E-42F6-8C18-8DA27C20D655}" type="presOf" srcId="{CAC44EC9-A518-4926-9603-8F07B8D9B02D}" destId="{63FD383D-7319-433B-A47E-C01861E5AE45}" srcOrd="0" destOrd="0" presId="urn:microsoft.com/office/officeart/2005/8/layout/radial4"/>
    <dgm:cxn modelId="{54055C4A-A411-461D-8BD5-2A9176F32B0C}" type="presOf" srcId="{74F11795-D4D1-4DD0-82E8-74A5823F47ED}" destId="{82E08D17-F914-4553-9193-22281C410D9B}" srcOrd="0" destOrd="0" presId="urn:microsoft.com/office/officeart/2005/8/layout/radial4"/>
    <dgm:cxn modelId="{2DB3684A-8597-4DBE-AF7E-DA18126C94A9}" type="presOf" srcId="{7465C0D7-E460-4925-9E45-A6B8C99C3CD0}" destId="{4A608BDA-0921-4C18-BC25-3CFBCEF25A1F}" srcOrd="0" destOrd="0" presId="urn:microsoft.com/office/officeart/2005/8/layout/radial4"/>
    <dgm:cxn modelId="{1241AE6B-D711-445B-9EBF-50EC35BD7F72}" type="presOf" srcId="{33F31CFC-497C-4324-9C43-F3AC83715ED1}" destId="{8CCDE768-40F4-41B6-92E8-7B05DD7F88E4}" srcOrd="0" destOrd="0" presId="urn:microsoft.com/office/officeart/2005/8/layout/radial4"/>
    <dgm:cxn modelId="{42ECE34B-952E-40EA-8325-076CF1890B4F}" type="presOf" srcId="{C4B31F71-C67B-4CCB-AFD4-94DFE37C68B2}" destId="{9B4371F5-AAFE-4C2D-B8D9-E0D0110E280D}" srcOrd="0" destOrd="0" presId="urn:microsoft.com/office/officeart/2005/8/layout/radial4"/>
    <dgm:cxn modelId="{FFAEC96E-1367-4984-BA7B-F323A26EC95D}" srcId="{33F31CFC-497C-4324-9C43-F3AC83715ED1}" destId="{C6D6B44E-128F-43CC-822B-FDDC8A98B198}" srcOrd="5" destOrd="0" parTransId="{5C3CAFA6-AF9C-44EE-89BA-4FA1F548F27D}" sibTransId="{4DA55A1A-F521-4D97-811A-8C7DC0715667}"/>
    <dgm:cxn modelId="{762DF471-C17C-415B-B7DD-DAD2C02014BE}" srcId="{74F11795-D4D1-4DD0-82E8-74A5823F47ED}" destId="{F85DDCA4-F8A7-4364-A911-5076E3F1DAB7}" srcOrd="5" destOrd="0" parTransId="{58E83288-6072-42A4-B6B7-23DF4E5E66C2}" sibTransId="{6C1775AC-6C68-48C4-BBA2-3C5F787DA0AF}"/>
    <dgm:cxn modelId="{F87BAE52-ADAB-4EC1-A78E-2C9386783A0A}" srcId="{33F31CFC-497C-4324-9C43-F3AC83715ED1}" destId="{27372F24-8EFB-45A6-9B8D-D7891EB33D06}" srcOrd="4" destOrd="0" parTransId="{27B7C772-3084-4913-AC2F-79F92705BB09}" sibTransId="{4B7F51F2-3897-48B3-B675-AC3C417A549B}"/>
    <dgm:cxn modelId="{07351254-A00A-4985-BDF5-C7F2F9F83A60}" type="presOf" srcId="{5C3CAFA6-AF9C-44EE-89BA-4FA1F548F27D}" destId="{ADC438AD-9EB4-4A2D-9367-7EFA3A8AB708}" srcOrd="0" destOrd="0" presId="urn:microsoft.com/office/officeart/2005/8/layout/radial4"/>
    <dgm:cxn modelId="{BFFB0077-024D-40C2-94BF-5C962E3DBFA1}" type="presOf" srcId="{D660F50B-9343-4B1D-91A2-7DF79CA663D7}" destId="{3EF2CBA1-F724-4A43-9E44-4294559D468B}" srcOrd="0" destOrd="0" presId="urn:microsoft.com/office/officeart/2005/8/layout/radial4"/>
    <dgm:cxn modelId="{10971F77-ED0F-4C3A-A6E8-8277BEEC2A5C}" srcId="{33F31CFC-497C-4324-9C43-F3AC83715ED1}" destId="{7465C0D7-E460-4925-9E45-A6B8C99C3CD0}" srcOrd="0" destOrd="0" parTransId="{D660F50B-9343-4B1D-91A2-7DF79CA663D7}" sibTransId="{97E38CF9-ACF5-4105-8CB7-948FAE1F056E}"/>
    <dgm:cxn modelId="{63B6CF80-F17B-4086-A404-DE7F7087F32D}" type="presOf" srcId="{27372F24-8EFB-45A6-9B8D-D7891EB33D06}" destId="{11AA0E0C-DA4D-440F-AAB0-4D1097AFCCB1}" srcOrd="0" destOrd="0" presId="urn:microsoft.com/office/officeart/2005/8/layout/radial4"/>
    <dgm:cxn modelId="{04D8B082-2E53-4F91-8BDB-4D31E62F0AD0}" type="presOf" srcId="{FA1F1ABB-BA97-4EF7-A676-EA7A749F0AEA}" destId="{FA1FC466-7AFC-40C7-BEF5-136D0C1BF90D}" srcOrd="0" destOrd="0" presId="urn:microsoft.com/office/officeart/2005/8/layout/radial4"/>
    <dgm:cxn modelId="{4094B086-76E6-4BCF-AE55-584AC971C5E1}" srcId="{74F11795-D4D1-4DD0-82E8-74A5823F47ED}" destId="{33F31CFC-497C-4324-9C43-F3AC83715ED1}" srcOrd="0" destOrd="0" parTransId="{2C01416A-6F79-45A2-AB4B-9C3A5F2DFFFE}" sibTransId="{147A73F5-64C5-414A-A7E0-F3407DFF79FE}"/>
    <dgm:cxn modelId="{4FF58A8E-FC45-4392-999B-F04B795B6085}" srcId="{74F11795-D4D1-4DD0-82E8-74A5823F47ED}" destId="{5AE7BA3C-8640-41D1-9ACB-A7E0AC720FFA}" srcOrd="2" destOrd="0" parTransId="{9AA60DFC-79AF-498F-B1B7-B6A6FA54B589}" sibTransId="{AC21773E-F102-497B-BF35-D6B25154D7B8}"/>
    <dgm:cxn modelId="{3271CF99-4001-4868-B1FB-4261022A7B0C}" type="presOf" srcId="{96EB7110-CD5C-42B1-86A2-2B8D62D5CF53}" destId="{E105A750-1E46-4E43-94BC-8E9BBC50F2DD}" srcOrd="0" destOrd="0" presId="urn:microsoft.com/office/officeart/2005/8/layout/radial4"/>
    <dgm:cxn modelId="{9A61349B-2270-41DA-9AE1-AF41F9FC920D}" type="presOf" srcId="{29B7475D-50B1-435D-8CF9-D8CC8A991659}" destId="{79898DFC-8D27-4D55-945A-C9AD2EDD9E8B}" srcOrd="0" destOrd="0" presId="urn:microsoft.com/office/officeart/2005/8/layout/radial4"/>
    <dgm:cxn modelId="{383BFA9B-8792-4ADE-AC15-BBAE3006A485}" srcId="{74F11795-D4D1-4DD0-82E8-74A5823F47ED}" destId="{945A9BE8-0552-43ED-997D-A8DAA1E602DB}" srcOrd="3" destOrd="0" parTransId="{E839C0AC-D1B1-45F7-95A2-F8FF9C5BBA9D}" sibTransId="{BFD44B7A-5B80-4885-86EE-346EF1EF8887}"/>
    <dgm:cxn modelId="{1696FAAA-F28E-46AE-BE0B-381D5FA83735}" type="presOf" srcId="{0E073EB4-BFA2-4C60-A664-7187C2AF2E0B}" destId="{26015920-D73D-49DA-9C18-6DE8573BCDB6}" srcOrd="0" destOrd="0" presId="urn:microsoft.com/office/officeart/2005/8/layout/radial4"/>
    <dgm:cxn modelId="{CC56A6B6-23B4-48FA-889F-7D99AC85C6E9}" srcId="{33F31CFC-497C-4324-9C43-F3AC83715ED1}" destId="{FC9FE462-CDDB-4EB5-8BAF-32BF975C8057}" srcOrd="8" destOrd="0" parTransId="{192C90CA-F3AF-456D-8A2A-FB3E8BF71ADE}" sibTransId="{416948D5-BC7C-4570-A84F-D26FC27A4792}"/>
    <dgm:cxn modelId="{88E3ACB8-BD1C-4C47-9A8C-F2B8CC9EFB99}" type="presOf" srcId="{C37980C3-B847-43FA-85C7-198032E67EAC}" destId="{5EBB5A16-B070-4AE4-AB11-3FA56D690C42}" srcOrd="0" destOrd="0" presId="urn:microsoft.com/office/officeart/2005/8/layout/radial4"/>
    <dgm:cxn modelId="{6A0B87B9-A0AE-4837-9810-81FFB2CB2D64}" srcId="{33F31CFC-497C-4324-9C43-F3AC83715ED1}" destId="{E8BB9596-CA8E-4214-82D0-F2E72E7E58A6}" srcOrd="6" destOrd="0" parTransId="{61A12508-E40D-4CBB-BF1F-105A1E445107}" sibTransId="{0B64AAA2-97D1-4A76-A67E-9FFB687B6FCB}"/>
    <dgm:cxn modelId="{0611CFBE-ADA1-4491-B78A-7C6B4D5D99CA}" srcId="{33F31CFC-497C-4324-9C43-F3AC83715ED1}" destId="{C37980C3-B847-43FA-85C7-198032E67EAC}" srcOrd="9" destOrd="0" parTransId="{2EB326D8-D650-4556-8F8C-69671260C1AE}" sibTransId="{2306B147-7304-4601-9A40-1B2DCB622595}"/>
    <dgm:cxn modelId="{61E05EC9-452F-4F96-A2D2-FFFA7160BA0B}" srcId="{74F11795-D4D1-4DD0-82E8-74A5823F47ED}" destId="{DEDA841B-CFFB-4EE5-A605-75E25D75B17B}" srcOrd="1" destOrd="0" parTransId="{4E986836-5F42-4F0D-88D2-6DACDA048018}" sibTransId="{1EF6AA38-DA0C-4211-B865-84854B290D49}"/>
    <dgm:cxn modelId="{82F21BD5-EA7D-455F-850A-2F325D2C7AE7}" type="presOf" srcId="{E8BB9596-CA8E-4214-82D0-F2E72E7E58A6}" destId="{F2CA7625-120C-4166-BC91-E314BCD0BCE9}" srcOrd="0" destOrd="0" presId="urn:microsoft.com/office/officeart/2005/8/layout/radial4"/>
    <dgm:cxn modelId="{775FC6E0-1B46-4BDF-A28F-7D2982F93888}" srcId="{74F11795-D4D1-4DD0-82E8-74A5823F47ED}" destId="{C1892267-E092-4DD2-9A98-7586EA619D6E}" srcOrd="4" destOrd="0" parTransId="{EC7F03CC-94CA-4DE3-8492-8E9B349DED81}" sibTransId="{1908EE37-2C0C-4947-B24A-7C0AB44EB88E}"/>
    <dgm:cxn modelId="{A8FE48F1-B191-405C-B3B9-E75BFCA7A809}" type="presOf" srcId="{2D8B4E4C-4AD7-4196-8102-3D23EB136203}" destId="{0AD31E89-00C5-42A7-B87F-0EA3653F7310}" srcOrd="0" destOrd="0" presId="urn:microsoft.com/office/officeart/2005/8/layout/radial4"/>
    <dgm:cxn modelId="{68BBBDF2-CD5C-42D4-A1F4-1079D7A4E988}" type="presOf" srcId="{27B7C772-3084-4913-AC2F-79F92705BB09}" destId="{9D503719-6831-4071-B398-29E457BE672F}" srcOrd="0" destOrd="0" presId="urn:microsoft.com/office/officeart/2005/8/layout/radial4"/>
    <dgm:cxn modelId="{74817E97-75F9-4A65-8020-4E372C1D491E}" type="presParOf" srcId="{82E08D17-F914-4553-9193-22281C410D9B}" destId="{8CCDE768-40F4-41B6-92E8-7B05DD7F88E4}" srcOrd="0" destOrd="0" presId="urn:microsoft.com/office/officeart/2005/8/layout/radial4"/>
    <dgm:cxn modelId="{A3B55B53-7D86-4F59-98BD-9650AAE19244}" type="presParOf" srcId="{82E08D17-F914-4553-9193-22281C410D9B}" destId="{3EF2CBA1-F724-4A43-9E44-4294559D468B}" srcOrd="1" destOrd="0" presId="urn:microsoft.com/office/officeart/2005/8/layout/radial4"/>
    <dgm:cxn modelId="{BF6A62F3-B03F-4198-9266-7EDEE1CAC0D4}" type="presParOf" srcId="{82E08D17-F914-4553-9193-22281C410D9B}" destId="{4A608BDA-0921-4C18-BC25-3CFBCEF25A1F}" srcOrd="2" destOrd="0" presId="urn:microsoft.com/office/officeart/2005/8/layout/radial4"/>
    <dgm:cxn modelId="{E4F48FE3-574A-40CC-BED9-1C9514EB3AAD}" type="presParOf" srcId="{82E08D17-F914-4553-9193-22281C410D9B}" destId="{63FD383D-7319-433B-A47E-C01861E5AE45}" srcOrd="3" destOrd="0" presId="urn:microsoft.com/office/officeart/2005/8/layout/radial4"/>
    <dgm:cxn modelId="{621FCF5F-A291-491A-BF30-1E7B6B83C5D8}" type="presParOf" srcId="{82E08D17-F914-4553-9193-22281C410D9B}" destId="{9B4371F5-AAFE-4C2D-B8D9-E0D0110E280D}" srcOrd="4" destOrd="0" presId="urn:microsoft.com/office/officeart/2005/8/layout/radial4"/>
    <dgm:cxn modelId="{8C2804C8-11B1-4A34-8B0A-07D852EC907B}" type="presParOf" srcId="{82E08D17-F914-4553-9193-22281C410D9B}" destId="{FA1FC466-7AFC-40C7-BEF5-136D0C1BF90D}" srcOrd="5" destOrd="0" presId="urn:microsoft.com/office/officeart/2005/8/layout/radial4"/>
    <dgm:cxn modelId="{E2D6EBBB-7010-40A3-8955-FF4D8661A294}" type="presParOf" srcId="{82E08D17-F914-4553-9193-22281C410D9B}" destId="{E105A750-1E46-4E43-94BC-8E9BBC50F2DD}" srcOrd="6" destOrd="0" presId="urn:microsoft.com/office/officeart/2005/8/layout/radial4"/>
    <dgm:cxn modelId="{FB3AA8B0-B838-4A63-9FEB-CBAED8878D98}" type="presParOf" srcId="{82E08D17-F914-4553-9193-22281C410D9B}" destId="{0AD31E89-00C5-42A7-B87F-0EA3653F7310}" srcOrd="7" destOrd="0" presId="urn:microsoft.com/office/officeart/2005/8/layout/radial4"/>
    <dgm:cxn modelId="{BFFAAFDB-591C-450B-A253-7A735495F283}" type="presParOf" srcId="{82E08D17-F914-4553-9193-22281C410D9B}" destId="{79898DFC-8D27-4D55-945A-C9AD2EDD9E8B}" srcOrd="8" destOrd="0" presId="urn:microsoft.com/office/officeart/2005/8/layout/radial4"/>
    <dgm:cxn modelId="{382CCE3B-88DE-4789-B449-873A5D0CAE2A}" type="presParOf" srcId="{82E08D17-F914-4553-9193-22281C410D9B}" destId="{9D503719-6831-4071-B398-29E457BE672F}" srcOrd="9" destOrd="0" presId="urn:microsoft.com/office/officeart/2005/8/layout/radial4"/>
    <dgm:cxn modelId="{AEA004A6-4C9C-46A8-8883-9CCC6524526F}" type="presParOf" srcId="{82E08D17-F914-4553-9193-22281C410D9B}" destId="{11AA0E0C-DA4D-440F-AAB0-4D1097AFCCB1}" srcOrd="10" destOrd="0" presId="urn:microsoft.com/office/officeart/2005/8/layout/radial4"/>
    <dgm:cxn modelId="{2023E56F-8C5C-47B3-B8D0-274A7A2F60D6}" type="presParOf" srcId="{82E08D17-F914-4553-9193-22281C410D9B}" destId="{ADC438AD-9EB4-4A2D-9367-7EFA3A8AB708}" srcOrd="11" destOrd="0" presId="urn:microsoft.com/office/officeart/2005/8/layout/radial4"/>
    <dgm:cxn modelId="{C62D1FA6-33FB-4A6F-A5EF-E2CC2F5867E0}" type="presParOf" srcId="{82E08D17-F914-4553-9193-22281C410D9B}" destId="{9D5DD6B6-BEEC-45F8-B972-3C0F9689B5A2}" srcOrd="12" destOrd="0" presId="urn:microsoft.com/office/officeart/2005/8/layout/radial4"/>
    <dgm:cxn modelId="{E9A0DBC0-49F5-427D-811B-36E2DDE3717A}" type="presParOf" srcId="{82E08D17-F914-4553-9193-22281C410D9B}" destId="{18367139-8A90-473E-82A7-50B925F8DAC7}" srcOrd="13" destOrd="0" presId="urn:microsoft.com/office/officeart/2005/8/layout/radial4"/>
    <dgm:cxn modelId="{8B69CADA-16DB-4469-8A1F-0CFA50F5326D}" type="presParOf" srcId="{82E08D17-F914-4553-9193-22281C410D9B}" destId="{F2CA7625-120C-4166-BC91-E314BCD0BCE9}" srcOrd="14" destOrd="0" presId="urn:microsoft.com/office/officeart/2005/8/layout/radial4"/>
    <dgm:cxn modelId="{18475311-5208-48A2-A345-4E757A297395}" type="presParOf" srcId="{82E08D17-F914-4553-9193-22281C410D9B}" destId="{338E3374-D734-4D12-AC0D-6524A0D80015}" srcOrd="15" destOrd="0" presId="urn:microsoft.com/office/officeart/2005/8/layout/radial4"/>
    <dgm:cxn modelId="{9426B21B-53CD-41B3-BEE5-62D8233CDEBE}" type="presParOf" srcId="{82E08D17-F914-4553-9193-22281C410D9B}" destId="{26015920-D73D-49DA-9C18-6DE8573BCDB6}" srcOrd="16" destOrd="0" presId="urn:microsoft.com/office/officeart/2005/8/layout/radial4"/>
    <dgm:cxn modelId="{660AA926-B665-450E-9C10-5C667CF2DAE9}" type="presParOf" srcId="{82E08D17-F914-4553-9193-22281C410D9B}" destId="{F14B18D7-BD84-4725-86E9-B36D29F50775}" srcOrd="17" destOrd="0" presId="urn:microsoft.com/office/officeart/2005/8/layout/radial4"/>
    <dgm:cxn modelId="{B20143A7-8259-4E43-AC7B-1B8F7B655E11}" type="presParOf" srcId="{82E08D17-F914-4553-9193-22281C410D9B}" destId="{3131E638-2B2B-4963-8C7E-505AE94CFAE8}" srcOrd="18" destOrd="0" presId="urn:microsoft.com/office/officeart/2005/8/layout/radial4"/>
    <dgm:cxn modelId="{2B8D366C-DC1D-4A4C-B6B2-A04FB7CBF724}" type="presParOf" srcId="{82E08D17-F914-4553-9193-22281C410D9B}" destId="{06B7F263-0ED5-4DC5-A03E-A464DAE48997}" srcOrd="19" destOrd="0" presId="urn:microsoft.com/office/officeart/2005/8/layout/radial4"/>
    <dgm:cxn modelId="{93170B1D-36DC-43AA-AEA3-7A27290B76FA}" type="presParOf" srcId="{82E08D17-F914-4553-9193-22281C410D9B}" destId="{5EBB5A16-B070-4AE4-AB11-3FA56D690C42}" srcOrd="2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A5FE3DB-745D-4328-BBA9-1F5D108AC859}"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13E0F498-8C55-4B65-A233-DEDC0AD3DF9A}">
      <dgm:prSet phldrT="[Text]" custT="1"/>
      <dgm:spPr/>
      <dgm:t>
        <a:bodyPr/>
        <a:lstStyle/>
        <a:p>
          <a:r>
            <a:rPr lang="en-US" sz="2600"/>
            <a:t>Tạo tệp dữ liệu được gán nhãn</a:t>
          </a:r>
        </a:p>
      </dgm:t>
    </dgm:pt>
    <dgm:pt modelId="{B0D90C56-1106-4721-8A6C-AEFED91DDD5E}" type="parTrans" cxnId="{96CF1579-39D3-4950-ADE3-7FCAF7779350}">
      <dgm:prSet/>
      <dgm:spPr/>
      <dgm:t>
        <a:bodyPr/>
        <a:lstStyle/>
        <a:p>
          <a:endParaRPr lang="en-US" sz="2600"/>
        </a:p>
      </dgm:t>
    </dgm:pt>
    <dgm:pt modelId="{7DEB7A47-29D6-44BB-B7A7-746E8C448F79}" type="sibTrans" cxnId="{96CF1579-39D3-4950-ADE3-7FCAF7779350}">
      <dgm:prSet/>
      <dgm:spPr/>
      <dgm:t>
        <a:bodyPr/>
        <a:lstStyle/>
        <a:p>
          <a:endParaRPr lang="en-US" sz="2600"/>
        </a:p>
      </dgm:t>
    </dgm:pt>
    <dgm:pt modelId="{64207846-FD23-4A8E-ACA0-8C54A519D0A8}">
      <dgm:prSet phldrT="[Text]" custT="1"/>
      <dgm:spPr/>
      <dgm:t>
        <a:bodyPr/>
        <a:lstStyle/>
        <a:p>
          <a:r>
            <a:rPr lang="en-US" sz="2600"/>
            <a:t>Trích chọn đặc trưng</a:t>
          </a:r>
        </a:p>
      </dgm:t>
    </dgm:pt>
    <dgm:pt modelId="{92073033-15A0-43FF-9D6E-CABD4136BC3C}" type="parTrans" cxnId="{22845055-957E-4012-A6C3-B50C64AF5BEB}">
      <dgm:prSet/>
      <dgm:spPr/>
      <dgm:t>
        <a:bodyPr/>
        <a:lstStyle/>
        <a:p>
          <a:endParaRPr lang="en-US" sz="2600"/>
        </a:p>
      </dgm:t>
    </dgm:pt>
    <dgm:pt modelId="{64287BA1-97FC-49ED-968D-8E4C3F7B98FA}" type="sibTrans" cxnId="{22845055-957E-4012-A6C3-B50C64AF5BEB}">
      <dgm:prSet/>
      <dgm:spPr/>
      <dgm:t>
        <a:bodyPr/>
        <a:lstStyle/>
        <a:p>
          <a:endParaRPr lang="en-US" sz="2600"/>
        </a:p>
      </dgm:t>
    </dgm:pt>
    <dgm:pt modelId="{2DB4E5D2-23C3-4CD9-AD4C-12A1A2DC50BF}">
      <dgm:prSet phldrT="[Text]" custT="1"/>
      <dgm:spPr/>
      <dgm:t>
        <a:bodyPr/>
        <a:lstStyle/>
        <a:p>
          <a:r>
            <a:rPr lang="en-US" sz="2600"/>
            <a:t>Huấn luyện</a:t>
          </a:r>
        </a:p>
      </dgm:t>
    </dgm:pt>
    <dgm:pt modelId="{E5C461EA-67B8-4847-9591-E36156411646}" type="parTrans" cxnId="{F8118994-94B0-470A-8E38-5998584F3D3C}">
      <dgm:prSet/>
      <dgm:spPr/>
      <dgm:t>
        <a:bodyPr/>
        <a:lstStyle/>
        <a:p>
          <a:endParaRPr lang="en-US" sz="2600"/>
        </a:p>
      </dgm:t>
    </dgm:pt>
    <dgm:pt modelId="{4CF8D91C-3063-4931-8DBC-209B62B45503}" type="sibTrans" cxnId="{F8118994-94B0-470A-8E38-5998584F3D3C}">
      <dgm:prSet/>
      <dgm:spPr/>
      <dgm:t>
        <a:bodyPr/>
        <a:lstStyle/>
        <a:p>
          <a:endParaRPr lang="en-US" sz="2600"/>
        </a:p>
      </dgm:t>
    </dgm:pt>
    <dgm:pt modelId="{81D00C15-8867-46E9-86F4-83D116766542}">
      <dgm:prSet phldrT="[Text]" custT="1"/>
      <dgm:spPr/>
      <dgm:t>
        <a:bodyPr/>
        <a:lstStyle/>
        <a:p>
          <a:r>
            <a:rPr lang="en-US" sz="2600"/>
            <a:t>Đánh giá mô hình</a:t>
          </a:r>
        </a:p>
      </dgm:t>
    </dgm:pt>
    <dgm:pt modelId="{7CA63C5F-7C6F-4977-BBF1-08C1DBB21EE6}" type="parTrans" cxnId="{CFA15FA8-6159-4B3E-A8B7-9E64D9EFB72A}">
      <dgm:prSet/>
      <dgm:spPr/>
      <dgm:t>
        <a:bodyPr/>
        <a:lstStyle/>
        <a:p>
          <a:endParaRPr lang="en-US" sz="2600"/>
        </a:p>
      </dgm:t>
    </dgm:pt>
    <dgm:pt modelId="{8CAE290D-4415-4E27-9E74-0515A8620F29}" type="sibTrans" cxnId="{CFA15FA8-6159-4B3E-A8B7-9E64D9EFB72A}">
      <dgm:prSet/>
      <dgm:spPr/>
      <dgm:t>
        <a:bodyPr/>
        <a:lstStyle/>
        <a:p>
          <a:endParaRPr lang="en-US" sz="2600"/>
        </a:p>
      </dgm:t>
    </dgm:pt>
    <dgm:pt modelId="{3B1F3E43-E242-4F30-A589-1028EFBC375E}" type="pres">
      <dgm:prSet presAssocID="{7A5FE3DB-745D-4328-BBA9-1F5D108AC859}" presName="Name0" presStyleCnt="0">
        <dgm:presLayoutVars>
          <dgm:chMax val="7"/>
          <dgm:chPref val="7"/>
          <dgm:dir/>
        </dgm:presLayoutVars>
      </dgm:prSet>
      <dgm:spPr/>
    </dgm:pt>
    <dgm:pt modelId="{CD6C5E22-30CB-4996-89EA-EBDD4C70C630}" type="pres">
      <dgm:prSet presAssocID="{7A5FE3DB-745D-4328-BBA9-1F5D108AC859}" presName="Name1" presStyleCnt="0"/>
      <dgm:spPr/>
    </dgm:pt>
    <dgm:pt modelId="{BF7CE572-0127-4104-A983-A9037877E309}" type="pres">
      <dgm:prSet presAssocID="{7A5FE3DB-745D-4328-BBA9-1F5D108AC859}" presName="cycle" presStyleCnt="0"/>
      <dgm:spPr/>
    </dgm:pt>
    <dgm:pt modelId="{99FF5EA0-BACC-4367-A396-028DFA571E51}" type="pres">
      <dgm:prSet presAssocID="{7A5FE3DB-745D-4328-BBA9-1F5D108AC859}" presName="srcNode" presStyleLbl="node1" presStyleIdx="0" presStyleCnt="4"/>
      <dgm:spPr/>
    </dgm:pt>
    <dgm:pt modelId="{0EB4B8C3-439B-4368-AAA2-D5B207B23F2E}" type="pres">
      <dgm:prSet presAssocID="{7A5FE3DB-745D-4328-BBA9-1F5D108AC859}" presName="conn" presStyleLbl="parChTrans1D2" presStyleIdx="0" presStyleCnt="1"/>
      <dgm:spPr/>
    </dgm:pt>
    <dgm:pt modelId="{8FB4170A-E4F8-4EC4-81AF-8F1B9E2547D8}" type="pres">
      <dgm:prSet presAssocID="{7A5FE3DB-745D-4328-BBA9-1F5D108AC859}" presName="extraNode" presStyleLbl="node1" presStyleIdx="0" presStyleCnt="4"/>
      <dgm:spPr/>
    </dgm:pt>
    <dgm:pt modelId="{21CCF95B-C767-49A0-9158-89B3FDADD5FF}" type="pres">
      <dgm:prSet presAssocID="{7A5FE3DB-745D-4328-BBA9-1F5D108AC859}" presName="dstNode" presStyleLbl="node1" presStyleIdx="0" presStyleCnt="4"/>
      <dgm:spPr/>
    </dgm:pt>
    <dgm:pt modelId="{45A9030E-26BA-4DF5-BD8D-F5D9CF934238}" type="pres">
      <dgm:prSet presAssocID="{13E0F498-8C55-4B65-A233-DEDC0AD3DF9A}" presName="text_1" presStyleLbl="node1" presStyleIdx="0" presStyleCnt="4">
        <dgm:presLayoutVars>
          <dgm:bulletEnabled val="1"/>
        </dgm:presLayoutVars>
      </dgm:prSet>
      <dgm:spPr/>
    </dgm:pt>
    <dgm:pt modelId="{C0968D86-29A4-4978-89FE-2AAA1AF3E4AD}" type="pres">
      <dgm:prSet presAssocID="{13E0F498-8C55-4B65-A233-DEDC0AD3DF9A}" presName="accent_1" presStyleCnt="0"/>
      <dgm:spPr/>
    </dgm:pt>
    <dgm:pt modelId="{2789FE94-324F-4DBE-83EF-C9FA4D4FECA6}" type="pres">
      <dgm:prSet presAssocID="{13E0F498-8C55-4B65-A233-DEDC0AD3DF9A}" presName="accentRepeatNode" presStyleLbl="solidFgAcc1" presStyleIdx="0" presStyleCnt="4"/>
      <dgm:spPr/>
    </dgm:pt>
    <dgm:pt modelId="{CFC5F0A9-824D-4FF6-97A7-F749D2B6657A}" type="pres">
      <dgm:prSet presAssocID="{64207846-FD23-4A8E-ACA0-8C54A519D0A8}" presName="text_2" presStyleLbl="node1" presStyleIdx="1" presStyleCnt="4">
        <dgm:presLayoutVars>
          <dgm:bulletEnabled val="1"/>
        </dgm:presLayoutVars>
      </dgm:prSet>
      <dgm:spPr/>
    </dgm:pt>
    <dgm:pt modelId="{EE5B557E-7E61-4E08-8444-9BCA3FC0AD03}" type="pres">
      <dgm:prSet presAssocID="{64207846-FD23-4A8E-ACA0-8C54A519D0A8}" presName="accent_2" presStyleCnt="0"/>
      <dgm:spPr/>
    </dgm:pt>
    <dgm:pt modelId="{B83B099C-E7F1-4768-8713-87F0AB12AEB6}" type="pres">
      <dgm:prSet presAssocID="{64207846-FD23-4A8E-ACA0-8C54A519D0A8}" presName="accentRepeatNode" presStyleLbl="solidFgAcc1" presStyleIdx="1" presStyleCnt="4"/>
      <dgm:spPr/>
    </dgm:pt>
    <dgm:pt modelId="{E3775780-1836-4AF7-81AF-15E605E6EA00}" type="pres">
      <dgm:prSet presAssocID="{2DB4E5D2-23C3-4CD9-AD4C-12A1A2DC50BF}" presName="text_3" presStyleLbl="node1" presStyleIdx="2" presStyleCnt="4">
        <dgm:presLayoutVars>
          <dgm:bulletEnabled val="1"/>
        </dgm:presLayoutVars>
      </dgm:prSet>
      <dgm:spPr/>
    </dgm:pt>
    <dgm:pt modelId="{16696D30-79D6-4D21-97EA-540617F31313}" type="pres">
      <dgm:prSet presAssocID="{2DB4E5D2-23C3-4CD9-AD4C-12A1A2DC50BF}" presName="accent_3" presStyleCnt="0"/>
      <dgm:spPr/>
    </dgm:pt>
    <dgm:pt modelId="{7C8D2E15-A71D-4DDE-A87E-B7233BB1B6AF}" type="pres">
      <dgm:prSet presAssocID="{2DB4E5D2-23C3-4CD9-AD4C-12A1A2DC50BF}" presName="accentRepeatNode" presStyleLbl="solidFgAcc1" presStyleIdx="2" presStyleCnt="4"/>
      <dgm:spPr/>
    </dgm:pt>
    <dgm:pt modelId="{0CE6EB27-9285-4CEC-BB77-4DBFD63EFC5A}" type="pres">
      <dgm:prSet presAssocID="{81D00C15-8867-46E9-86F4-83D116766542}" presName="text_4" presStyleLbl="node1" presStyleIdx="3" presStyleCnt="4">
        <dgm:presLayoutVars>
          <dgm:bulletEnabled val="1"/>
        </dgm:presLayoutVars>
      </dgm:prSet>
      <dgm:spPr/>
    </dgm:pt>
    <dgm:pt modelId="{7EDF20C3-1EFB-4122-9893-B199C4F3BA10}" type="pres">
      <dgm:prSet presAssocID="{81D00C15-8867-46E9-86F4-83D116766542}" presName="accent_4" presStyleCnt="0"/>
      <dgm:spPr/>
    </dgm:pt>
    <dgm:pt modelId="{5A726BA4-4AC2-4730-BDEC-A66EA30C63C6}" type="pres">
      <dgm:prSet presAssocID="{81D00C15-8867-46E9-86F4-83D116766542}" presName="accentRepeatNode" presStyleLbl="solidFgAcc1" presStyleIdx="3" presStyleCnt="4"/>
      <dgm:spPr/>
    </dgm:pt>
  </dgm:ptLst>
  <dgm:cxnLst>
    <dgm:cxn modelId="{F6F54126-7AFA-4F83-B042-13168952087A}" type="presOf" srcId="{7A5FE3DB-745D-4328-BBA9-1F5D108AC859}" destId="{3B1F3E43-E242-4F30-A589-1028EFBC375E}" srcOrd="0" destOrd="0" presId="urn:microsoft.com/office/officeart/2008/layout/VerticalCurvedList"/>
    <dgm:cxn modelId="{82AEA731-3F94-4AF8-8624-43EA5691188D}" type="presOf" srcId="{13E0F498-8C55-4B65-A233-DEDC0AD3DF9A}" destId="{45A9030E-26BA-4DF5-BD8D-F5D9CF934238}" srcOrd="0" destOrd="0" presId="urn:microsoft.com/office/officeart/2008/layout/VerticalCurvedList"/>
    <dgm:cxn modelId="{E0A80466-47B8-4971-BB3E-BBEBE6489508}" type="presOf" srcId="{64207846-FD23-4A8E-ACA0-8C54A519D0A8}" destId="{CFC5F0A9-824D-4FF6-97A7-F749D2B6657A}" srcOrd="0" destOrd="0" presId="urn:microsoft.com/office/officeart/2008/layout/VerticalCurvedList"/>
    <dgm:cxn modelId="{22845055-957E-4012-A6C3-B50C64AF5BEB}" srcId="{7A5FE3DB-745D-4328-BBA9-1F5D108AC859}" destId="{64207846-FD23-4A8E-ACA0-8C54A519D0A8}" srcOrd="1" destOrd="0" parTransId="{92073033-15A0-43FF-9D6E-CABD4136BC3C}" sibTransId="{64287BA1-97FC-49ED-968D-8E4C3F7B98FA}"/>
    <dgm:cxn modelId="{96CF1579-39D3-4950-ADE3-7FCAF7779350}" srcId="{7A5FE3DB-745D-4328-BBA9-1F5D108AC859}" destId="{13E0F498-8C55-4B65-A233-DEDC0AD3DF9A}" srcOrd="0" destOrd="0" parTransId="{B0D90C56-1106-4721-8A6C-AEFED91DDD5E}" sibTransId="{7DEB7A47-29D6-44BB-B7A7-746E8C448F79}"/>
    <dgm:cxn modelId="{F8118994-94B0-470A-8E38-5998584F3D3C}" srcId="{7A5FE3DB-745D-4328-BBA9-1F5D108AC859}" destId="{2DB4E5D2-23C3-4CD9-AD4C-12A1A2DC50BF}" srcOrd="2" destOrd="0" parTransId="{E5C461EA-67B8-4847-9591-E36156411646}" sibTransId="{4CF8D91C-3063-4931-8DBC-209B62B45503}"/>
    <dgm:cxn modelId="{F1475EA5-2F87-4016-85F1-B4E8FD64D6F1}" type="presOf" srcId="{7DEB7A47-29D6-44BB-B7A7-746E8C448F79}" destId="{0EB4B8C3-439B-4368-AAA2-D5B207B23F2E}" srcOrd="0" destOrd="0" presId="urn:microsoft.com/office/officeart/2008/layout/VerticalCurvedList"/>
    <dgm:cxn modelId="{CFA15FA8-6159-4B3E-A8B7-9E64D9EFB72A}" srcId="{7A5FE3DB-745D-4328-BBA9-1F5D108AC859}" destId="{81D00C15-8867-46E9-86F4-83D116766542}" srcOrd="3" destOrd="0" parTransId="{7CA63C5F-7C6F-4977-BBF1-08C1DBB21EE6}" sibTransId="{8CAE290D-4415-4E27-9E74-0515A8620F29}"/>
    <dgm:cxn modelId="{51D94BD5-DB11-4F75-8A49-8147980EE013}" type="presOf" srcId="{2DB4E5D2-23C3-4CD9-AD4C-12A1A2DC50BF}" destId="{E3775780-1836-4AF7-81AF-15E605E6EA00}" srcOrd="0" destOrd="0" presId="urn:microsoft.com/office/officeart/2008/layout/VerticalCurvedList"/>
    <dgm:cxn modelId="{2D2853E7-BB10-4114-AEC3-AC776694AA9E}" type="presOf" srcId="{81D00C15-8867-46E9-86F4-83D116766542}" destId="{0CE6EB27-9285-4CEC-BB77-4DBFD63EFC5A}" srcOrd="0" destOrd="0" presId="urn:microsoft.com/office/officeart/2008/layout/VerticalCurvedList"/>
    <dgm:cxn modelId="{2E1E6AD6-1A68-4C88-B33A-8DBF008388E1}" type="presParOf" srcId="{3B1F3E43-E242-4F30-A589-1028EFBC375E}" destId="{CD6C5E22-30CB-4996-89EA-EBDD4C70C630}" srcOrd="0" destOrd="0" presId="urn:microsoft.com/office/officeart/2008/layout/VerticalCurvedList"/>
    <dgm:cxn modelId="{769F1E3C-3A88-4EEE-AFDB-A1E6DC551911}" type="presParOf" srcId="{CD6C5E22-30CB-4996-89EA-EBDD4C70C630}" destId="{BF7CE572-0127-4104-A983-A9037877E309}" srcOrd="0" destOrd="0" presId="urn:microsoft.com/office/officeart/2008/layout/VerticalCurvedList"/>
    <dgm:cxn modelId="{F6F87ACB-EA8B-4260-8BF9-1AD4EC7B5593}" type="presParOf" srcId="{BF7CE572-0127-4104-A983-A9037877E309}" destId="{99FF5EA0-BACC-4367-A396-028DFA571E51}" srcOrd="0" destOrd="0" presId="urn:microsoft.com/office/officeart/2008/layout/VerticalCurvedList"/>
    <dgm:cxn modelId="{2223935D-7EBD-4C93-8015-B89FE55E107F}" type="presParOf" srcId="{BF7CE572-0127-4104-A983-A9037877E309}" destId="{0EB4B8C3-439B-4368-AAA2-D5B207B23F2E}" srcOrd="1" destOrd="0" presId="urn:microsoft.com/office/officeart/2008/layout/VerticalCurvedList"/>
    <dgm:cxn modelId="{3ED9E099-80C3-4D01-9F99-1727185220ED}" type="presParOf" srcId="{BF7CE572-0127-4104-A983-A9037877E309}" destId="{8FB4170A-E4F8-4EC4-81AF-8F1B9E2547D8}" srcOrd="2" destOrd="0" presId="urn:microsoft.com/office/officeart/2008/layout/VerticalCurvedList"/>
    <dgm:cxn modelId="{57A519C4-9775-4C47-AFB7-A50EF1CF0478}" type="presParOf" srcId="{BF7CE572-0127-4104-A983-A9037877E309}" destId="{21CCF95B-C767-49A0-9158-89B3FDADD5FF}" srcOrd="3" destOrd="0" presId="urn:microsoft.com/office/officeart/2008/layout/VerticalCurvedList"/>
    <dgm:cxn modelId="{27082BA7-713C-4CB4-9441-B2CC7C379FAD}" type="presParOf" srcId="{CD6C5E22-30CB-4996-89EA-EBDD4C70C630}" destId="{45A9030E-26BA-4DF5-BD8D-F5D9CF934238}" srcOrd="1" destOrd="0" presId="urn:microsoft.com/office/officeart/2008/layout/VerticalCurvedList"/>
    <dgm:cxn modelId="{534BC18E-3EB2-4375-B237-999D9BDF9922}" type="presParOf" srcId="{CD6C5E22-30CB-4996-89EA-EBDD4C70C630}" destId="{C0968D86-29A4-4978-89FE-2AAA1AF3E4AD}" srcOrd="2" destOrd="0" presId="urn:microsoft.com/office/officeart/2008/layout/VerticalCurvedList"/>
    <dgm:cxn modelId="{6B7C4903-ED5C-43C6-897D-24A345171EE0}" type="presParOf" srcId="{C0968D86-29A4-4978-89FE-2AAA1AF3E4AD}" destId="{2789FE94-324F-4DBE-83EF-C9FA4D4FECA6}" srcOrd="0" destOrd="0" presId="urn:microsoft.com/office/officeart/2008/layout/VerticalCurvedList"/>
    <dgm:cxn modelId="{E8839BC5-B771-470E-95C3-D8DF1BA683B7}" type="presParOf" srcId="{CD6C5E22-30CB-4996-89EA-EBDD4C70C630}" destId="{CFC5F0A9-824D-4FF6-97A7-F749D2B6657A}" srcOrd="3" destOrd="0" presId="urn:microsoft.com/office/officeart/2008/layout/VerticalCurvedList"/>
    <dgm:cxn modelId="{E1085F58-75DE-4237-9627-525650F15E3A}" type="presParOf" srcId="{CD6C5E22-30CB-4996-89EA-EBDD4C70C630}" destId="{EE5B557E-7E61-4E08-8444-9BCA3FC0AD03}" srcOrd="4" destOrd="0" presId="urn:microsoft.com/office/officeart/2008/layout/VerticalCurvedList"/>
    <dgm:cxn modelId="{1F40920D-AD01-40D9-AFD5-E169130C0532}" type="presParOf" srcId="{EE5B557E-7E61-4E08-8444-9BCA3FC0AD03}" destId="{B83B099C-E7F1-4768-8713-87F0AB12AEB6}" srcOrd="0" destOrd="0" presId="urn:microsoft.com/office/officeart/2008/layout/VerticalCurvedList"/>
    <dgm:cxn modelId="{5A53B9B3-CB5F-4D26-8708-7E95FFD87AB6}" type="presParOf" srcId="{CD6C5E22-30CB-4996-89EA-EBDD4C70C630}" destId="{E3775780-1836-4AF7-81AF-15E605E6EA00}" srcOrd="5" destOrd="0" presId="urn:microsoft.com/office/officeart/2008/layout/VerticalCurvedList"/>
    <dgm:cxn modelId="{7CB3DFA2-7D24-46AF-A1C0-F940A835EE44}" type="presParOf" srcId="{CD6C5E22-30CB-4996-89EA-EBDD4C70C630}" destId="{16696D30-79D6-4D21-97EA-540617F31313}" srcOrd="6" destOrd="0" presId="urn:microsoft.com/office/officeart/2008/layout/VerticalCurvedList"/>
    <dgm:cxn modelId="{559E3DFE-F6D0-4CBB-B90C-3B13EADBFA62}" type="presParOf" srcId="{16696D30-79D6-4D21-97EA-540617F31313}" destId="{7C8D2E15-A71D-4DDE-A87E-B7233BB1B6AF}" srcOrd="0" destOrd="0" presId="urn:microsoft.com/office/officeart/2008/layout/VerticalCurvedList"/>
    <dgm:cxn modelId="{D891599A-E9C7-465E-90D0-19FA2CE5D685}" type="presParOf" srcId="{CD6C5E22-30CB-4996-89EA-EBDD4C70C630}" destId="{0CE6EB27-9285-4CEC-BB77-4DBFD63EFC5A}" srcOrd="7" destOrd="0" presId="urn:microsoft.com/office/officeart/2008/layout/VerticalCurvedList"/>
    <dgm:cxn modelId="{BE53C75B-467C-49A9-A638-81FC63801AB7}" type="presParOf" srcId="{CD6C5E22-30CB-4996-89EA-EBDD4C70C630}" destId="{7EDF20C3-1EFB-4122-9893-B199C4F3BA10}" srcOrd="8" destOrd="0" presId="urn:microsoft.com/office/officeart/2008/layout/VerticalCurvedList"/>
    <dgm:cxn modelId="{E30D2AD4-9274-4892-BC70-606B8BA8A807}" type="presParOf" srcId="{7EDF20C3-1EFB-4122-9893-B199C4F3BA10}" destId="{5A726BA4-4AC2-4730-BDEC-A66EA30C63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4F11795-D4D1-4DD0-82E8-74A5823F47ED}" type="doc">
      <dgm:prSet loTypeId="urn:microsoft.com/office/officeart/2005/8/layout/chart3" loCatId="relationship" qsTypeId="urn:microsoft.com/office/officeart/2005/8/quickstyle/simple1" qsCatId="simple" csTypeId="urn:microsoft.com/office/officeart/2005/8/colors/colorful2" csCatId="colorful" phldr="1"/>
      <dgm:spPr/>
      <dgm:t>
        <a:bodyPr/>
        <a:lstStyle/>
        <a:p>
          <a:endParaRPr lang="en-US"/>
        </a:p>
      </dgm:t>
    </dgm:pt>
    <dgm:pt modelId="{27372F24-8EFB-45A6-9B8D-D7891EB33D06}">
      <dgm:prSet phldrT="[Text]"/>
      <dgm:spPr/>
      <dgm:t>
        <a:bodyPr/>
        <a:lstStyle/>
        <a:p>
          <a:r>
            <a:rPr lang="vi-VN" b="0" i="0"/>
            <a:t>Theo dõi đối tượng</a:t>
          </a:r>
          <a:endParaRPr lang="en-US" b="0"/>
        </a:p>
      </dgm:t>
    </dgm:pt>
    <dgm:pt modelId="{27B7C772-3084-4913-AC2F-79F92705BB09}" type="parTrans" cxnId="{F87BAE52-ADAB-4EC1-A78E-2C9386783A0A}">
      <dgm:prSet/>
      <dgm:spPr/>
      <dgm:t>
        <a:bodyPr/>
        <a:lstStyle/>
        <a:p>
          <a:endParaRPr lang="en-US" b="1">
            <a:solidFill>
              <a:srgbClr val="0033CC"/>
            </a:solidFill>
          </a:endParaRPr>
        </a:p>
      </dgm:t>
    </dgm:pt>
    <dgm:pt modelId="{4B7F51F2-3897-48B3-B675-AC3C417A549B}" type="sibTrans" cxnId="{F87BAE52-ADAB-4EC1-A78E-2C9386783A0A}">
      <dgm:prSet/>
      <dgm:spPr/>
      <dgm:t>
        <a:bodyPr/>
        <a:lstStyle/>
        <a:p>
          <a:endParaRPr lang="en-US" b="1">
            <a:solidFill>
              <a:srgbClr val="0033CC"/>
            </a:solidFill>
          </a:endParaRPr>
        </a:p>
      </dgm:t>
    </dgm:pt>
    <dgm:pt modelId="{7465C0D7-E460-4925-9E45-A6B8C99C3CD0}">
      <dgm:prSet phldrT="[Text]"/>
      <dgm:spPr/>
      <dgm:t>
        <a:bodyPr/>
        <a:lstStyle/>
        <a:p>
          <a:r>
            <a:rPr lang="en-US" b="0" i="0"/>
            <a:t>Phân loại hình ảnh</a:t>
          </a:r>
          <a:endParaRPr lang="en-US" b="0"/>
        </a:p>
      </dgm:t>
    </dgm:pt>
    <dgm:pt modelId="{D660F50B-9343-4B1D-91A2-7DF79CA663D7}" type="parTrans" cxnId="{10971F77-ED0F-4C3A-A6E8-8277BEEC2A5C}">
      <dgm:prSet/>
      <dgm:spPr/>
      <dgm:t>
        <a:bodyPr/>
        <a:lstStyle/>
        <a:p>
          <a:endParaRPr lang="en-US" b="1">
            <a:solidFill>
              <a:srgbClr val="0033CC"/>
            </a:solidFill>
          </a:endParaRPr>
        </a:p>
      </dgm:t>
    </dgm:pt>
    <dgm:pt modelId="{97E38CF9-ACF5-4105-8CB7-948FAE1F056E}" type="sibTrans" cxnId="{10971F77-ED0F-4C3A-A6E8-8277BEEC2A5C}">
      <dgm:prSet/>
      <dgm:spPr/>
      <dgm:t>
        <a:bodyPr/>
        <a:lstStyle/>
        <a:p>
          <a:endParaRPr lang="en-US" b="1">
            <a:solidFill>
              <a:srgbClr val="0033CC"/>
            </a:solidFill>
          </a:endParaRPr>
        </a:p>
      </dgm:t>
    </dgm:pt>
    <dgm:pt modelId="{C4B31F71-C67B-4CCB-AFD4-94DFE37C68B2}">
      <dgm:prSet phldrT="[Text]"/>
      <dgm:spPr/>
      <dgm:t>
        <a:bodyPr/>
        <a:lstStyle/>
        <a:p>
          <a:r>
            <a:rPr lang="en-US" b="0" i="0"/>
            <a:t>Phân loại hình ảnh cùng với xác định vị trí</a:t>
          </a:r>
          <a:endParaRPr lang="en-US" b="0"/>
        </a:p>
      </dgm:t>
    </dgm:pt>
    <dgm:pt modelId="{CAC44EC9-A518-4926-9603-8F07B8D9B02D}" type="parTrans" cxnId="{40826930-491E-4A01-83F5-3526B05A0974}">
      <dgm:prSet/>
      <dgm:spPr/>
      <dgm:t>
        <a:bodyPr/>
        <a:lstStyle/>
        <a:p>
          <a:endParaRPr lang="en-US" b="1">
            <a:solidFill>
              <a:srgbClr val="0033CC"/>
            </a:solidFill>
          </a:endParaRPr>
        </a:p>
      </dgm:t>
    </dgm:pt>
    <dgm:pt modelId="{30546E4D-498D-4165-B868-CA4B6453C67C}" type="sibTrans" cxnId="{40826930-491E-4A01-83F5-3526B05A0974}">
      <dgm:prSet/>
      <dgm:spPr/>
      <dgm:t>
        <a:bodyPr/>
        <a:lstStyle/>
        <a:p>
          <a:endParaRPr lang="en-US" b="1">
            <a:solidFill>
              <a:srgbClr val="0033CC"/>
            </a:solidFill>
          </a:endParaRPr>
        </a:p>
      </dgm:t>
    </dgm:pt>
    <dgm:pt modelId="{96EB7110-CD5C-42B1-86A2-2B8D62D5CF53}">
      <dgm:prSet phldrT="[Text]"/>
      <dgm:spPr/>
      <dgm:t>
        <a:bodyPr/>
        <a:lstStyle/>
        <a:p>
          <a:r>
            <a:rPr lang="vi-VN" b="0" i="0"/>
            <a:t>Phát hiện đối tượng</a:t>
          </a:r>
          <a:endParaRPr lang="en-US" b="0"/>
        </a:p>
      </dgm:t>
    </dgm:pt>
    <dgm:pt modelId="{FA1F1ABB-BA97-4EF7-A676-EA7A749F0AEA}" type="parTrans" cxnId="{59D16314-DE10-412E-84CC-88EF55DBDD30}">
      <dgm:prSet/>
      <dgm:spPr/>
      <dgm:t>
        <a:bodyPr/>
        <a:lstStyle/>
        <a:p>
          <a:endParaRPr lang="en-US" b="1">
            <a:solidFill>
              <a:srgbClr val="0033CC"/>
            </a:solidFill>
          </a:endParaRPr>
        </a:p>
      </dgm:t>
    </dgm:pt>
    <dgm:pt modelId="{5EFA3805-1406-4A88-ABA4-961D162A133B}" type="sibTrans" cxnId="{59D16314-DE10-412E-84CC-88EF55DBDD30}">
      <dgm:prSet/>
      <dgm:spPr/>
      <dgm:t>
        <a:bodyPr/>
        <a:lstStyle/>
        <a:p>
          <a:endParaRPr lang="en-US" b="1">
            <a:solidFill>
              <a:srgbClr val="0033CC"/>
            </a:solidFill>
          </a:endParaRPr>
        </a:p>
      </dgm:t>
    </dgm:pt>
    <dgm:pt modelId="{29B7475D-50B1-435D-8CF9-D8CC8A991659}">
      <dgm:prSet phldrT="[Text]"/>
      <dgm:spPr/>
      <dgm:t>
        <a:bodyPr/>
        <a:lstStyle/>
        <a:p>
          <a:r>
            <a:rPr lang="en-US" b="0" i="0"/>
            <a:t>Tái thiết hình ảnh</a:t>
          </a:r>
          <a:endParaRPr lang="en-US" b="0"/>
        </a:p>
      </dgm:t>
    </dgm:pt>
    <dgm:pt modelId="{2D8B4E4C-4AD7-4196-8102-3D23EB136203}" type="parTrans" cxnId="{8699153D-9FB6-414D-B015-D20C8E0A38F4}">
      <dgm:prSet/>
      <dgm:spPr/>
      <dgm:t>
        <a:bodyPr/>
        <a:lstStyle/>
        <a:p>
          <a:endParaRPr lang="en-US" b="1">
            <a:solidFill>
              <a:srgbClr val="0033CC"/>
            </a:solidFill>
          </a:endParaRPr>
        </a:p>
      </dgm:t>
    </dgm:pt>
    <dgm:pt modelId="{3B4C01EF-4FD7-402C-B96E-34EA8B07C226}" type="sibTrans" cxnId="{8699153D-9FB6-414D-B015-D20C8E0A38F4}">
      <dgm:prSet/>
      <dgm:spPr/>
      <dgm:t>
        <a:bodyPr/>
        <a:lstStyle/>
        <a:p>
          <a:endParaRPr lang="en-US" b="1">
            <a:solidFill>
              <a:srgbClr val="0033CC"/>
            </a:solidFill>
          </a:endParaRPr>
        </a:p>
      </dgm:t>
    </dgm:pt>
    <dgm:pt modelId="{81EFE4D8-F063-47C2-903C-79C20E7B0D4D}" type="pres">
      <dgm:prSet presAssocID="{74F11795-D4D1-4DD0-82E8-74A5823F47ED}" presName="compositeShape" presStyleCnt="0">
        <dgm:presLayoutVars>
          <dgm:chMax val="7"/>
          <dgm:dir/>
          <dgm:resizeHandles val="exact"/>
        </dgm:presLayoutVars>
      </dgm:prSet>
      <dgm:spPr/>
    </dgm:pt>
    <dgm:pt modelId="{F2562EDB-803B-4939-8174-6F5D1B24F04C}" type="pres">
      <dgm:prSet presAssocID="{74F11795-D4D1-4DD0-82E8-74A5823F47ED}" presName="wedge1" presStyleLbl="node1" presStyleIdx="0" presStyleCnt="5"/>
      <dgm:spPr/>
    </dgm:pt>
    <dgm:pt modelId="{AF838B9C-37FD-410E-8AEF-E86542541EAA}" type="pres">
      <dgm:prSet presAssocID="{74F11795-D4D1-4DD0-82E8-74A5823F47ED}" presName="wedge1Tx" presStyleLbl="node1" presStyleIdx="0" presStyleCnt="5">
        <dgm:presLayoutVars>
          <dgm:chMax val="0"/>
          <dgm:chPref val="0"/>
          <dgm:bulletEnabled val="1"/>
        </dgm:presLayoutVars>
      </dgm:prSet>
      <dgm:spPr/>
    </dgm:pt>
    <dgm:pt modelId="{9592B917-A06B-44B2-A4CB-57F773B4351C}" type="pres">
      <dgm:prSet presAssocID="{74F11795-D4D1-4DD0-82E8-74A5823F47ED}" presName="wedge2" presStyleLbl="node1" presStyleIdx="1" presStyleCnt="5"/>
      <dgm:spPr/>
    </dgm:pt>
    <dgm:pt modelId="{7CC4E53A-F362-4F15-B721-0D920E2E5844}" type="pres">
      <dgm:prSet presAssocID="{74F11795-D4D1-4DD0-82E8-74A5823F47ED}" presName="wedge2Tx" presStyleLbl="node1" presStyleIdx="1" presStyleCnt="5">
        <dgm:presLayoutVars>
          <dgm:chMax val="0"/>
          <dgm:chPref val="0"/>
          <dgm:bulletEnabled val="1"/>
        </dgm:presLayoutVars>
      </dgm:prSet>
      <dgm:spPr/>
    </dgm:pt>
    <dgm:pt modelId="{B5FE01AC-EFFE-4FBB-864C-8ACC2E6AD685}" type="pres">
      <dgm:prSet presAssocID="{74F11795-D4D1-4DD0-82E8-74A5823F47ED}" presName="wedge3" presStyleLbl="node1" presStyleIdx="2" presStyleCnt="5"/>
      <dgm:spPr/>
    </dgm:pt>
    <dgm:pt modelId="{D1A7CAE1-456F-4450-841D-8E036D8608B6}" type="pres">
      <dgm:prSet presAssocID="{74F11795-D4D1-4DD0-82E8-74A5823F47ED}" presName="wedge3Tx" presStyleLbl="node1" presStyleIdx="2" presStyleCnt="5">
        <dgm:presLayoutVars>
          <dgm:chMax val="0"/>
          <dgm:chPref val="0"/>
          <dgm:bulletEnabled val="1"/>
        </dgm:presLayoutVars>
      </dgm:prSet>
      <dgm:spPr/>
    </dgm:pt>
    <dgm:pt modelId="{2E534982-00AD-45C8-82BF-0CF0A295349C}" type="pres">
      <dgm:prSet presAssocID="{74F11795-D4D1-4DD0-82E8-74A5823F47ED}" presName="wedge4" presStyleLbl="node1" presStyleIdx="3" presStyleCnt="5"/>
      <dgm:spPr/>
    </dgm:pt>
    <dgm:pt modelId="{6C882B96-8EF8-459B-A6D3-68C740E40FBC}" type="pres">
      <dgm:prSet presAssocID="{74F11795-D4D1-4DD0-82E8-74A5823F47ED}" presName="wedge4Tx" presStyleLbl="node1" presStyleIdx="3" presStyleCnt="5">
        <dgm:presLayoutVars>
          <dgm:chMax val="0"/>
          <dgm:chPref val="0"/>
          <dgm:bulletEnabled val="1"/>
        </dgm:presLayoutVars>
      </dgm:prSet>
      <dgm:spPr/>
    </dgm:pt>
    <dgm:pt modelId="{79E93957-C75F-4BA0-A0CF-B000335BFBA0}" type="pres">
      <dgm:prSet presAssocID="{74F11795-D4D1-4DD0-82E8-74A5823F47ED}" presName="wedge5" presStyleLbl="node1" presStyleIdx="4" presStyleCnt="5"/>
      <dgm:spPr/>
    </dgm:pt>
    <dgm:pt modelId="{1C386435-99B5-4B49-91B0-05B5F08B6A95}" type="pres">
      <dgm:prSet presAssocID="{74F11795-D4D1-4DD0-82E8-74A5823F47ED}" presName="wedge5Tx" presStyleLbl="node1" presStyleIdx="4" presStyleCnt="5">
        <dgm:presLayoutVars>
          <dgm:chMax val="0"/>
          <dgm:chPref val="0"/>
          <dgm:bulletEnabled val="1"/>
        </dgm:presLayoutVars>
      </dgm:prSet>
      <dgm:spPr/>
    </dgm:pt>
  </dgm:ptLst>
  <dgm:cxnLst>
    <dgm:cxn modelId="{999D3813-FA3D-4AE8-9F8D-41FC72925384}" type="presOf" srcId="{29B7475D-50B1-435D-8CF9-D8CC8A991659}" destId="{6C882B96-8EF8-459B-A6D3-68C740E40FBC}" srcOrd="1" destOrd="0" presId="urn:microsoft.com/office/officeart/2005/8/layout/chart3"/>
    <dgm:cxn modelId="{59D16314-DE10-412E-84CC-88EF55DBDD30}" srcId="{74F11795-D4D1-4DD0-82E8-74A5823F47ED}" destId="{96EB7110-CD5C-42B1-86A2-2B8D62D5CF53}" srcOrd="2" destOrd="0" parTransId="{FA1F1ABB-BA97-4EF7-A676-EA7A749F0AEA}" sibTransId="{5EFA3805-1406-4A88-ABA4-961D162A133B}"/>
    <dgm:cxn modelId="{229B7D17-10C4-49F5-B547-52E179341CAD}" type="presOf" srcId="{96EB7110-CD5C-42B1-86A2-2B8D62D5CF53}" destId="{B5FE01AC-EFFE-4FBB-864C-8ACC2E6AD685}" srcOrd="0" destOrd="0" presId="urn:microsoft.com/office/officeart/2005/8/layout/chart3"/>
    <dgm:cxn modelId="{4A73D02A-4AFC-44AC-8BCB-6DD72F85EF6C}" type="presOf" srcId="{74F11795-D4D1-4DD0-82E8-74A5823F47ED}" destId="{81EFE4D8-F063-47C2-903C-79C20E7B0D4D}" srcOrd="0" destOrd="0" presId="urn:microsoft.com/office/officeart/2005/8/layout/chart3"/>
    <dgm:cxn modelId="{40826930-491E-4A01-83F5-3526B05A0974}" srcId="{74F11795-D4D1-4DD0-82E8-74A5823F47ED}" destId="{C4B31F71-C67B-4CCB-AFD4-94DFE37C68B2}" srcOrd="1" destOrd="0" parTransId="{CAC44EC9-A518-4926-9603-8F07B8D9B02D}" sibTransId="{30546E4D-498D-4165-B868-CA4B6453C67C}"/>
    <dgm:cxn modelId="{8699153D-9FB6-414D-B015-D20C8E0A38F4}" srcId="{74F11795-D4D1-4DD0-82E8-74A5823F47ED}" destId="{29B7475D-50B1-435D-8CF9-D8CC8A991659}" srcOrd="3" destOrd="0" parTransId="{2D8B4E4C-4AD7-4196-8102-3D23EB136203}" sibTransId="{3B4C01EF-4FD7-402C-B96E-34EA8B07C226}"/>
    <dgm:cxn modelId="{FE1BC85B-2D6D-49E8-BF5F-8C3B40EC9AD0}" type="presOf" srcId="{96EB7110-CD5C-42B1-86A2-2B8D62D5CF53}" destId="{D1A7CAE1-456F-4450-841D-8E036D8608B6}" srcOrd="1" destOrd="0" presId="urn:microsoft.com/office/officeart/2005/8/layout/chart3"/>
    <dgm:cxn modelId="{0BD5A162-C45D-4768-8CC7-EBA8EDB0D49A}" type="presOf" srcId="{27372F24-8EFB-45A6-9B8D-D7891EB33D06}" destId="{79E93957-C75F-4BA0-A0CF-B000335BFBA0}" srcOrd="0" destOrd="0" presId="urn:microsoft.com/office/officeart/2005/8/layout/chart3"/>
    <dgm:cxn modelId="{B22FA54D-6117-4D3F-98A5-5A136129BB07}" type="presOf" srcId="{C4B31F71-C67B-4CCB-AFD4-94DFE37C68B2}" destId="{7CC4E53A-F362-4F15-B721-0D920E2E5844}" srcOrd="1" destOrd="0" presId="urn:microsoft.com/office/officeart/2005/8/layout/chart3"/>
    <dgm:cxn modelId="{F87BAE52-ADAB-4EC1-A78E-2C9386783A0A}" srcId="{74F11795-D4D1-4DD0-82E8-74A5823F47ED}" destId="{27372F24-8EFB-45A6-9B8D-D7891EB33D06}" srcOrd="4" destOrd="0" parTransId="{27B7C772-3084-4913-AC2F-79F92705BB09}" sibTransId="{4B7F51F2-3897-48B3-B675-AC3C417A549B}"/>
    <dgm:cxn modelId="{3B30F573-33F9-4C8F-932E-92C8BB0F0C13}" type="presOf" srcId="{27372F24-8EFB-45A6-9B8D-D7891EB33D06}" destId="{1C386435-99B5-4B49-91B0-05B5F08B6A95}" srcOrd="1" destOrd="0" presId="urn:microsoft.com/office/officeart/2005/8/layout/chart3"/>
    <dgm:cxn modelId="{10971F77-ED0F-4C3A-A6E8-8277BEEC2A5C}" srcId="{74F11795-D4D1-4DD0-82E8-74A5823F47ED}" destId="{7465C0D7-E460-4925-9E45-A6B8C99C3CD0}" srcOrd="0" destOrd="0" parTransId="{D660F50B-9343-4B1D-91A2-7DF79CA663D7}" sibTransId="{97E38CF9-ACF5-4105-8CB7-948FAE1F056E}"/>
    <dgm:cxn modelId="{F93BCA8E-2299-4F63-989B-19C78A0ED5D5}" type="presOf" srcId="{C4B31F71-C67B-4CCB-AFD4-94DFE37C68B2}" destId="{9592B917-A06B-44B2-A4CB-57F773B4351C}" srcOrd="0" destOrd="0" presId="urn:microsoft.com/office/officeart/2005/8/layout/chart3"/>
    <dgm:cxn modelId="{8AC63C90-BA52-404E-A503-0A6DE98F12F5}" type="presOf" srcId="{29B7475D-50B1-435D-8CF9-D8CC8A991659}" destId="{2E534982-00AD-45C8-82BF-0CF0A295349C}" srcOrd="0" destOrd="0" presId="urn:microsoft.com/office/officeart/2005/8/layout/chart3"/>
    <dgm:cxn modelId="{15A3F6C8-45A2-4C90-88EA-A1EF3EFA1161}" type="presOf" srcId="{7465C0D7-E460-4925-9E45-A6B8C99C3CD0}" destId="{AF838B9C-37FD-410E-8AEF-E86542541EAA}" srcOrd="1" destOrd="0" presId="urn:microsoft.com/office/officeart/2005/8/layout/chart3"/>
    <dgm:cxn modelId="{48893EF1-E708-40AE-BB76-39BDCB39B1CA}" type="presOf" srcId="{7465C0D7-E460-4925-9E45-A6B8C99C3CD0}" destId="{F2562EDB-803B-4939-8174-6F5D1B24F04C}" srcOrd="0" destOrd="0" presId="urn:microsoft.com/office/officeart/2005/8/layout/chart3"/>
    <dgm:cxn modelId="{1546D1F5-3550-4958-B68A-B7D6B8A8073B}" type="presParOf" srcId="{81EFE4D8-F063-47C2-903C-79C20E7B0D4D}" destId="{F2562EDB-803B-4939-8174-6F5D1B24F04C}" srcOrd="0" destOrd="0" presId="urn:microsoft.com/office/officeart/2005/8/layout/chart3"/>
    <dgm:cxn modelId="{EFF12079-4A6A-4499-985B-7684AA9296A9}" type="presParOf" srcId="{81EFE4D8-F063-47C2-903C-79C20E7B0D4D}" destId="{AF838B9C-37FD-410E-8AEF-E86542541EAA}" srcOrd="1" destOrd="0" presId="urn:microsoft.com/office/officeart/2005/8/layout/chart3"/>
    <dgm:cxn modelId="{A72A9D28-005B-43AC-9779-67588F0234A9}" type="presParOf" srcId="{81EFE4D8-F063-47C2-903C-79C20E7B0D4D}" destId="{9592B917-A06B-44B2-A4CB-57F773B4351C}" srcOrd="2" destOrd="0" presId="urn:microsoft.com/office/officeart/2005/8/layout/chart3"/>
    <dgm:cxn modelId="{CA3070B5-B53A-4A42-B085-CD7D56EC321F}" type="presParOf" srcId="{81EFE4D8-F063-47C2-903C-79C20E7B0D4D}" destId="{7CC4E53A-F362-4F15-B721-0D920E2E5844}" srcOrd="3" destOrd="0" presId="urn:microsoft.com/office/officeart/2005/8/layout/chart3"/>
    <dgm:cxn modelId="{AD34BA94-D343-48A0-8F52-39EC3416F08A}" type="presParOf" srcId="{81EFE4D8-F063-47C2-903C-79C20E7B0D4D}" destId="{B5FE01AC-EFFE-4FBB-864C-8ACC2E6AD685}" srcOrd="4" destOrd="0" presId="urn:microsoft.com/office/officeart/2005/8/layout/chart3"/>
    <dgm:cxn modelId="{1EF148ED-68EE-458C-B320-CF1A12725A74}" type="presParOf" srcId="{81EFE4D8-F063-47C2-903C-79C20E7B0D4D}" destId="{D1A7CAE1-456F-4450-841D-8E036D8608B6}" srcOrd="5" destOrd="0" presId="urn:microsoft.com/office/officeart/2005/8/layout/chart3"/>
    <dgm:cxn modelId="{BA020F26-2543-4552-9447-09FB858E0CF9}" type="presParOf" srcId="{81EFE4D8-F063-47C2-903C-79C20E7B0D4D}" destId="{2E534982-00AD-45C8-82BF-0CF0A295349C}" srcOrd="6" destOrd="0" presId="urn:microsoft.com/office/officeart/2005/8/layout/chart3"/>
    <dgm:cxn modelId="{FEDEE3FD-4944-4B8D-BE0F-2EF6BAA4941A}" type="presParOf" srcId="{81EFE4D8-F063-47C2-903C-79C20E7B0D4D}" destId="{6C882B96-8EF8-459B-A6D3-68C740E40FBC}" srcOrd="7" destOrd="0" presId="urn:microsoft.com/office/officeart/2005/8/layout/chart3"/>
    <dgm:cxn modelId="{035355C9-A590-4E40-9F51-3AB695A145D7}" type="presParOf" srcId="{81EFE4D8-F063-47C2-903C-79C20E7B0D4D}" destId="{79E93957-C75F-4BA0-A0CF-B000335BFBA0}" srcOrd="8" destOrd="0" presId="urn:microsoft.com/office/officeart/2005/8/layout/chart3"/>
    <dgm:cxn modelId="{6A9C3069-4CE9-46FA-8D05-4731953F1394}" type="presParOf" srcId="{81EFE4D8-F063-47C2-903C-79C20E7B0D4D}" destId="{1C386435-99B5-4B49-91B0-05B5F08B6A95}" srcOrd="9"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637D262-BD9C-4EDF-981C-4F1DAE9E26FA}" type="doc">
      <dgm:prSet loTypeId="urn:microsoft.com/office/officeart/2005/8/layout/radial5" loCatId="cycle" qsTypeId="urn:microsoft.com/office/officeart/2005/8/quickstyle/simple1" qsCatId="simple" csTypeId="urn:microsoft.com/office/officeart/2005/8/colors/accent6_1" csCatId="accent6" phldr="1"/>
      <dgm:spPr/>
      <dgm:t>
        <a:bodyPr/>
        <a:lstStyle/>
        <a:p>
          <a:endParaRPr lang="en-US"/>
        </a:p>
      </dgm:t>
    </dgm:pt>
    <dgm:pt modelId="{5E9C00E0-DC31-4BD5-8EF7-5EB9F7262106}">
      <dgm:prSet/>
      <dgm:spPr>
        <a:blipFill rotWithShape="0">
          <a:blip xmlns:r="http://schemas.openxmlformats.org/officeDocument/2006/relationships" r:embed="rId1"/>
          <a:stretch>
            <a:fillRect/>
          </a:stretch>
        </a:blipFill>
      </dgm:spPr>
      <dgm:t>
        <a:bodyPr/>
        <a:lstStyle/>
        <a:p>
          <a:endParaRPr lang="en-US"/>
        </a:p>
      </dgm:t>
    </dgm:pt>
    <dgm:pt modelId="{156A60C4-B92D-42DC-9334-F9EE04F2441C}" type="parTrans" cxnId="{4F715341-AAB9-462D-99DF-FAC22A2A4989}">
      <dgm:prSet/>
      <dgm:spPr/>
      <dgm:t>
        <a:bodyPr/>
        <a:lstStyle/>
        <a:p>
          <a:endParaRPr lang="en-US"/>
        </a:p>
      </dgm:t>
    </dgm:pt>
    <dgm:pt modelId="{1A9B919E-F8C3-46B8-A9A0-C671D6BF1764}" type="sibTrans" cxnId="{4F715341-AAB9-462D-99DF-FAC22A2A4989}">
      <dgm:prSet/>
      <dgm:spPr/>
      <dgm:t>
        <a:bodyPr/>
        <a:lstStyle/>
        <a:p>
          <a:endParaRPr lang="en-US"/>
        </a:p>
      </dgm:t>
    </dgm:pt>
    <dgm:pt modelId="{75C4F3ED-73F7-4C9A-A548-4028061AC325}">
      <dgm:prSet/>
      <dgm:spPr/>
      <dgm:t>
        <a:bodyPr/>
        <a:lstStyle/>
        <a:p>
          <a:r>
            <a:rPr lang="en-US"/>
            <a:t>Computer vision</a:t>
          </a:r>
        </a:p>
      </dgm:t>
    </dgm:pt>
    <dgm:pt modelId="{70A167D6-DAFE-4A89-AB5C-718587958018}" type="parTrans" cxnId="{AA20DF3E-8B7F-4CF1-AF79-EA64F48CC78F}">
      <dgm:prSet/>
      <dgm:spPr/>
      <dgm:t>
        <a:bodyPr/>
        <a:lstStyle/>
        <a:p>
          <a:endParaRPr lang="en-US"/>
        </a:p>
      </dgm:t>
    </dgm:pt>
    <dgm:pt modelId="{3708190D-3A36-4A20-A0A9-FB49535CE5F1}" type="sibTrans" cxnId="{AA20DF3E-8B7F-4CF1-AF79-EA64F48CC78F}">
      <dgm:prSet/>
      <dgm:spPr/>
      <dgm:t>
        <a:bodyPr/>
        <a:lstStyle/>
        <a:p>
          <a:endParaRPr lang="en-US"/>
        </a:p>
      </dgm:t>
    </dgm:pt>
    <dgm:pt modelId="{73D86A0A-FB40-4AF8-8F4C-66E3301CA6AD}">
      <dgm:prSet/>
      <dgm:spPr>
        <a:blipFill rotWithShape="0">
          <a:blip xmlns:r="http://schemas.openxmlformats.org/officeDocument/2006/relationships" r:embed="rId2"/>
          <a:stretch>
            <a:fillRect/>
          </a:stretch>
        </a:blipFill>
      </dgm:spPr>
      <dgm:t>
        <a:bodyPr/>
        <a:lstStyle/>
        <a:p>
          <a:endParaRPr lang="en-US"/>
        </a:p>
      </dgm:t>
    </dgm:pt>
    <dgm:pt modelId="{15385B63-F42C-4045-BE2C-ED8DBFE2C2EC}" type="parTrans" cxnId="{480495EC-09D3-4A00-8A05-5B616091FD96}">
      <dgm:prSet/>
      <dgm:spPr/>
      <dgm:t>
        <a:bodyPr/>
        <a:lstStyle/>
        <a:p>
          <a:endParaRPr lang="en-US"/>
        </a:p>
      </dgm:t>
    </dgm:pt>
    <dgm:pt modelId="{E0F874B4-D871-49EA-9305-E51E83119E64}" type="sibTrans" cxnId="{480495EC-09D3-4A00-8A05-5B616091FD96}">
      <dgm:prSet/>
      <dgm:spPr/>
      <dgm:t>
        <a:bodyPr/>
        <a:lstStyle/>
        <a:p>
          <a:endParaRPr lang="en-US"/>
        </a:p>
      </dgm:t>
    </dgm:pt>
    <dgm:pt modelId="{B4668025-2145-4380-8004-E66045165B3B}">
      <dgm:prSet/>
      <dgm:spPr>
        <a:blipFill rotWithShape="0">
          <a:blip xmlns:r="http://schemas.openxmlformats.org/officeDocument/2006/relationships" r:embed="rId3"/>
          <a:stretch>
            <a:fillRect/>
          </a:stretch>
        </a:blipFill>
      </dgm:spPr>
      <dgm:t>
        <a:bodyPr/>
        <a:lstStyle/>
        <a:p>
          <a:endParaRPr lang="en-US"/>
        </a:p>
      </dgm:t>
    </dgm:pt>
    <dgm:pt modelId="{D4121084-D7FD-4B02-B05F-D9FA332E65F1}" type="parTrans" cxnId="{0FA9365F-C200-499D-891E-19D2F98522B3}">
      <dgm:prSet/>
      <dgm:spPr/>
      <dgm:t>
        <a:bodyPr/>
        <a:lstStyle/>
        <a:p>
          <a:endParaRPr lang="en-US"/>
        </a:p>
      </dgm:t>
    </dgm:pt>
    <dgm:pt modelId="{EF490E05-50B1-426F-ADC4-A34987E64462}" type="sibTrans" cxnId="{0FA9365F-C200-499D-891E-19D2F98522B3}">
      <dgm:prSet/>
      <dgm:spPr/>
      <dgm:t>
        <a:bodyPr/>
        <a:lstStyle/>
        <a:p>
          <a:endParaRPr lang="en-US"/>
        </a:p>
      </dgm:t>
    </dgm:pt>
    <dgm:pt modelId="{FB307819-5BD5-4BF9-9A43-858FA848F017}">
      <dgm:prSet/>
      <dgm:spPr>
        <a:blipFill rotWithShape="0">
          <a:blip xmlns:r="http://schemas.openxmlformats.org/officeDocument/2006/relationships" r:embed="rId4"/>
          <a:stretch>
            <a:fillRect/>
          </a:stretch>
        </a:blipFill>
      </dgm:spPr>
      <dgm:t>
        <a:bodyPr/>
        <a:lstStyle/>
        <a:p>
          <a:endParaRPr lang="en-US"/>
        </a:p>
      </dgm:t>
    </dgm:pt>
    <dgm:pt modelId="{803C24C6-B7F5-4E4F-AA0B-FC51FA249340}" type="parTrans" cxnId="{6F0A0E24-8D66-474A-9FF6-62B358BC3C90}">
      <dgm:prSet/>
      <dgm:spPr/>
      <dgm:t>
        <a:bodyPr/>
        <a:lstStyle/>
        <a:p>
          <a:endParaRPr lang="en-US"/>
        </a:p>
      </dgm:t>
    </dgm:pt>
    <dgm:pt modelId="{64B9FF00-2A35-4830-908B-00C454044189}" type="sibTrans" cxnId="{6F0A0E24-8D66-474A-9FF6-62B358BC3C90}">
      <dgm:prSet/>
      <dgm:spPr/>
      <dgm:t>
        <a:bodyPr/>
        <a:lstStyle/>
        <a:p>
          <a:endParaRPr lang="en-US"/>
        </a:p>
      </dgm:t>
    </dgm:pt>
    <dgm:pt modelId="{B144892B-DCE9-4BA4-A6A7-B4460C1CC25C}" type="pres">
      <dgm:prSet presAssocID="{5637D262-BD9C-4EDF-981C-4F1DAE9E26FA}" presName="Name0" presStyleCnt="0">
        <dgm:presLayoutVars>
          <dgm:chMax val="1"/>
          <dgm:dir/>
          <dgm:animLvl val="ctr"/>
          <dgm:resizeHandles val="exact"/>
        </dgm:presLayoutVars>
      </dgm:prSet>
      <dgm:spPr/>
    </dgm:pt>
    <dgm:pt modelId="{E865CC21-E708-4734-A55E-E3E4C56ED7EB}" type="pres">
      <dgm:prSet presAssocID="{75C4F3ED-73F7-4C9A-A548-4028061AC325}" presName="centerShape" presStyleLbl="node0" presStyleIdx="0" presStyleCnt="1"/>
      <dgm:spPr/>
    </dgm:pt>
    <dgm:pt modelId="{E5C01485-3F11-4DC9-A237-F7CF2DD7FB85}" type="pres">
      <dgm:prSet presAssocID="{15385B63-F42C-4045-BE2C-ED8DBFE2C2EC}" presName="parTrans" presStyleLbl="sibTrans2D1" presStyleIdx="0" presStyleCnt="4"/>
      <dgm:spPr/>
    </dgm:pt>
    <dgm:pt modelId="{88CCCFA2-5DDF-4CDC-81FD-84D44A48182F}" type="pres">
      <dgm:prSet presAssocID="{15385B63-F42C-4045-BE2C-ED8DBFE2C2EC}" presName="connectorText" presStyleLbl="sibTrans2D1" presStyleIdx="0" presStyleCnt="4"/>
      <dgm:spPr/>
    </dgm:pt>
    <dgm:pt modelId="{B6E0D9CB-C321-48AC-9B26-14CDA81D4E17}" type="pres">
      <dgm:prSet presAssocID="{73D86A0A-FB40-4AF8-8F4C-66E3301CA6AD}" presName="node" presStyleLbl="node1" presStyleIdx="0" presStyleCnt="4">
        <dgm:presLayoutVars>
          <dgm:bulletEnabled val="1"/>
        </dgm:presLayoutVars>
      </dgm:prSet>
      <dgm:spPr/>
    </dgm:pt>
    <dgm:pt modelId="{7711CA28-A4A7-4B3A-9D16-4F1FC53AA0CF}" type="pres">
      <dgm:prSet presAssocID="{D4121084-D7FD-4B02-B05F-D9FA332E65F1}" presName="parTrans" presStyleLbl="sibTrans2D1" presStyleIdx="1" presStyleCnt="4"/>
      <dgm:spPr/>
    </dgm:pt>
    <dgm:pt modelId="{330AEA58-8B39-441E-A6E7-F1037E3909C3}" type="pres">
      <dgm:prSet presAssocID="{D4121084-D7FD-4B02-B05F-D9FA332E65F1}" presName="connectorText" presStyleLbl="sibTrans2D1" presStyleIdx="1" presStyleCnt="4"/>
      <dgm:spPr/>
    </dgm:pt>
    <dgm:pt modelId="{E4D6A785-A18F-4C2F-B96E-6E7FB696E9B9}" type="pres">
      <dgm:prSet presAssocID="{B4668025-2145-4380-8004-E66045165B3B}" presName="node" presStyleLbl="node1" presStyleIdx="1" presStyleCnt="4">
        <dgm:presLayoutVars>
          <dgm:bulletEnabled val="1"/>
        </dgm:presLayoutVars>
      </dgm:prSet>
      <dgm:spPr/>
    </dgm:pt>
    <dgm:pt modelId="{8DC89764-EACA-4661-8C95-84D106CBB1D5}" type="pres">
      <dgm:prSet presAssocID="{803C24C6-B7F5-4E4F-AA0B-FC51FA249340}" presName="parTrans" presStyleLbl="sibTrans2D1" presStyleIdx="2" presStyleCnt="4"/>
      <dgm:spPr/>
    </dgm:pt>
    <dgm:pt modelId="{2C41CB88-01D9-4BED-8C47-5D53FBB8AC55}" type="pres">
      <dgm:prSet presAssocID="{803C24C6-B7F5-4E4F-AA0B-FC51FA249340}" presName="connectorText" presStyleLbl="sibTrans2D1" presStyleIdx="2" presStyleCnt="4"/>
      <dgm:spPr/>
    </dgm:pt>
    <dgm:pt modelId="{C2D70C59-796F-4781-93B1-965B40DA2C7F}" type="pres">
      <dgm:prSet presAssocID="{FB307819-5BD5-4BF9-9A43-858FA848F017}" presName="node" presStyleLbl="node1" presStyleIdx="2" presStyleCnt="4">
        <dgm:presLayoutVars>
          <dgm:bulletEnabled val="1"/>
        </dgm:presLayoutVars>
      </dgm:prSet>
      <dgm:spPr/>
    </dgm:pt>
    <dgm:pt modelId="{3B959A48-334B-4113-B6F0-DE7797622886}" type="pres">
      <dgm:prSet presAssocID="{156A60C4-B92D-42DC-9334-F9EE04F2441C}" presName="parTrans" presStyleLbl="sibTrans2D1" presStyleIdx="3" presStyleCnt="4"/>
      <dgm:spPr/>
    </dgm:pt>
    <dgm:pt modelId="{81BBCFF3-5171-40CE-A49F-9F3909A7C2E9}" type="pres">
      <dgm:prSet presAssocID="{156A60C4-B92D-42DC-9334-F9EE04F2441C}" presName="connectorText" presStyleLbl="sibTrans2D1" presStyleIdx="3" presStyleCnt="4"/>
      <dgm:spPr/>
    </dgm:pt>
    <dgm:pt modelId="{F7CB4981-EBFC-40C7-8957-DE867B8304A0}" type="pres">
      <dgm:prSet presAssocID="{5E9C00E0-DC31-4BD5-8EF7-5EB9F7262106}" presName="node" presStyleLbl="node1" presStyleIdx="3" presStyleCnt="4">
        <dgm:presLayoutVars>
          <dgm:bulletEnabled val="1"/>
        </dgm:presLayoutVars>
      </dgm:prSet>
      <dgm:spPr/>
    </dgm:pt>
  </dgm:ptLst>
  <dgm:cxnLst>
    <dgm:cxn modelId="{DDC03A05-035D-41E8-8AD5-2AB07FDE2CAB}" type="presOf" srcId="{FB307819-5BD5-4BF9-9A43-858FA848F017}" destId="{C2D70C59-796F-4781-93B1-965B40DA2C7F}" srcOrd="0" destOrd="0" presId="urn:microsoft.com/office/officeart/2005/8/layout/radial5"/>
    <dgm:cxn modelId="{CE79ED15-1157-4729-AB45-FBC229E3B5BA}" type="presOf" srcId="{803C24C6-B7F5-4E4F-AA0B-FC51FA249340}" destId="{2C41CB88-01D9-4BED-8C47-5D53FBB8AC55}" srcOrd="1" destOrd="0" presId="urn:microsoft.com/office/officeart/2005/8/layout/radial5"/>
    <dgm:cxn modelId="{6F0A0E24-8D66-474A-9FF6-62B358BC3C90}" srcId="{75C4F3ED-73F7-4C9A-A548-4028061AC325}" destId="{FB307819-5BD5-4BF9-9A43-858FA848F017}" srcOrd="2" destOrd="0" parTransId="{803C24C6-B7F5-4E4F-AA0B-FC51FA249340}" sibTransId="{64B9FF00-2A35-4830-908B-00C454044189}"/>
    <dgm:cxn modelId="{AA20DF3E-8B7F-4CF1-AF79-EA64F48CC78F}" srcId="{5637D262-BD9C-4EDF-981C-4F1DAE9E26FA}" destId="{75C4F3ED-73F7-4C9A-A548-4028061AC325}" srcOrd="0" destOrd="0" parTransId="{70A167D6-DAFE-4A89-AB5C-718587958018}" sibTransId="{3708190D-3A36-4A20-A0A9-FB49535CE5F1}"/>
    <dgm:cxn modelId="{0FA9365F-C200-499D-891E-19D2F98522B3}" srcId="{75C4F3ED-73F7-4C9A-A548-4028061AC325}" destId="{B4668025-2145-4380-8004-E66045165B3B}" srcOrd="1" destOrd="0" parTransId="{D4121084-D7FD-4B02-B05F-D9FA332E65F1}" sibTransId="{EF490E05-50B1-426F-ADC4-A34987E64462}"/>
    <dgm:cxn modelId="{4F715341-AAB9-462D-99DF-FAC22A2A4989}" srcId="{75C4F3ED-73F7-4C9A-A548-4028061AC325}" destId="{5E9C00E0-DC31-4BD5-8EF7-5EB9F7262106}" srcOrd="3" destOrd="0" parTransId="{156A60C4-B92D-42DC-9334-F9EE04F2441C}" sibTransId="{1A9B919E-F8C3-46B8-A9A0-C671D6BF1764}"/>
    <dgm:cxn modelId="{0931F762-D114-4730-9FF7-54FD48BA31D0}" type="presOf" srcId="{75C4F3ED-73F7-4C9A-A548-4028061AC325}" destId="{E865CC21-E708-4734-A55E-E3E4C56ED7EB}" srcOrd="0" destOrd="0" presId="urn:microsoft.com/office/officeart/2005/8/layout/radial5"/>
    <dgm:cxn modelId="{572AE46C-1D3C-43A2-A82C-C3ACA3FEEF45}" type="presOf" srcId="{156A60C4-B92D-42DC-9334-F9EE04F2441C}" destId="{3B959A48-334B-4113-B6F0-DE7797622886}" srcOrd="0" destOrd="0" presId="urn:microsoft.com/office/officeart/2005/8/layout/radial5"/>
    <dgm:cxn modelId="{3E734682-DC53-4EC8-92D6-C9A5BFCF1F2C}" type="presOf" srcId="{73D86A0A-FB40-4AF8-8F4C-66E3301CA6AD}" destId="{B6E0D9CB-C321-48AC-9B26-14CDA81D4E17}" srcOrd="0" destOrd="0" presId="urn:microsoft.com/office/officeart/2005/8/layout/radial5"/>
    <dgm:cxn modelId="{BD4A218F-E438-476A-99FD-6E3AFACA8A6E}" type="presOf" srcId="{D4121084-D7FD-4B02-B05F-D9FA332E65F1}" destId="{330AEA58-8B39-441E-A6E7-F1037E3909C3}" srcOrd="1" destOrd="0" presId="urn:microsoft.com/office/officeart/2005/8/layout/radial5"/>
    <dgm:cxn modelId="{79D5D9AE-3F10-4197-BC34-BF1D51CDD848}" type="presOf" srcId="{15385B63-F42C-4045-BE2C-ED8DBFE2C2EC}" destId="{E5C01485-3F11-4DC9-A237-F7CF2DD7FB85}" srcOrd="0" destOrd="0" presId="urn:microsoft.com/office/officeart/2005/8/layout/radial5"/>
    <dgm:cxn modelId="{8E15D4BD-D50E-4883-9976-73EF0A73C36C}" type="presOf" srcId="{15385B63-F42C-4045-BE2C-ED8DBFE2C2EC}" destId="{88CCCFA2-5DDF-4CDC-81FD-84D44A48182F}" srcOrd="1" destOrd="0" presId="urn:microsoft.com/office/officeart/2005/8/layout/radial5"/>
    <dgm:cxn modelId="{6F6551CD-FA34-426F-8265-80D8C3A7EBEE}" type="presOf" srcId="{D4121084-D7FD-4B02-B05F-D9FA332E65F1}" destId="{7711CA28-A4A7-4B3A-9D16-4F1FC53AA0CF}" srcOrd="0" destOrd="0" presId="urn:microsoft.com/office/officeart/2005/8/layout/radial5"/>
    <dgm:cxn modelId="{57A195DF-D785-4F50-91DA-DA92607FB995}" type="presOf" srcId="{5E9C00E0-DC31-4BD5-8EF7-5EB9F7262106}" destId="{F7CB4981-EBFC-40C7-8957-DE867B8304A0}" srcOrd="0" destOrd="0" presId="urn:microsoft.com/office/officeart/2005/8/layout/radial5"/>
    <dgm:cxn modelId="{596601E7-8871-4234-94DB-2F91CA594C8D}" type="presOf" srcId="{803C24C6-B7F5-4E4F-AA0B-FC51FA249340}" destId="{8DC89764-EACA-4661-8C95-84D106CBB1D5}" srcOrd="0" destOrd="0" presId="urn:microsoft.com/office/officeart/2005/8/layout/radial5"/>
    <dgm:cxn modelId="{E910DDE9-7A7F-4BFC-ACB2-AEF0EC5C77FB}" type="presOf" srcId="{156A60C4-B92D-42DC-9334-F9EE04F2441C}" destId="{81BBCFF3-5171-40CE-A49F-9F3909A7C2E9}" srcOrd="1" destOrd="0" presId="urn:microsoft.com/office/officeart/2005/8/layout/radial5"/>
    <dgm:cxn modelId="{480495EC-09D3-4A00-8A05-5B616091FD96}" srcId="{75C4F3ED-73F7-4C9A-A548-4028061AC325}" destId="{73D86A0A-FB40-4AF8-8F4C-66E3301CA6AD}" srcOrd="0" destOrd="0" parTransId="{15385B63-F42C-4045-BE2C-ED8DBFE2C2EC}" sibTransId="{E0F874B4-D871-49EA-9305-E51E83119E64}"/>
    <dgm:cxn modelId="{E4F9DAF9-B466-429D-9677-863859694E35}" type="presOf" srcId="{5637D262-BD9C-4EDF-981C-4F1DAE9E26FA}" destId="{B144892B-DCE9-4BA4-A6A7-B4460C1CC25C}" srcOrd="0" destOrd="0" presId="urn:microsoft.com/office/officeart/2005/8/layout/radial5"/>
    <dgm:cxn modelId="{72CE73FD-EBE1-4E37-B2B4-0A3C9810BDBC}" type="presOf" srcId="{B4668025-2145-4380-8004-E66045165B3B}" destId="{E4D6A785-A18F-4C2F-B96E-6E7FB696E9B9}" srcOrd="0" destOrd="0" presId="urn:microsoft.com/office/officeart/2005/8/layout/radial5"/>
    <dgm:cxn modelId="{C5FACD7C-0A06-447A-BA23-E253A34B84CC}" type="presParOf" srcId="{B144892B-DCE9-4BA4-A6A7-B4460C1CC25C}" destId="{E865CC21-E708-4734-A55E-E3E4C56ED7EB}" srcOrd="0" destOrd="0" presId="urn:microsoft.com/office/officeart/2005/8/layout/radial5"/>
    <dgm:cxn modelId="{FF225E55-BCFC-4AA4-BB53-EA451C0A7DA4}" type="presParOf" srcId="{B144892B-DCE9-4BA4-A6A7-B4460C1CC25C}" destId="{E5C01485-3F11-4DC9-A237-F7CF2DD7FB85}" srcOrd="1" destOrd="0" presId="urn:microsoft.com/office/officeart/2005/8/layout/radial5"/>
    <dgm:cxn modelId="{B4E97341-B9B5-4E53-9172-D4DB921839EC}" type="presParOf" srcId="{E5C01485-3F11-4DC9-A237-F7CF2DD7FB85}" destId="{88CCCFA2-5DDF-4CDC-81FD-84D44A48182F}" srcOrd="0" destOrd="0" presId="urn:microsoft.com/office/officeart/2005/8/layout/radial5"/>
    <dgm:cxn modelId="{85C78B9B-6CFD-405A-8F3E-CE06F45BBC3E}" type="presParOf" srcId="{B144892B-DCE9-4BA4-A6A7-B4460C1CC25C}" destId="{B6E0D9CB-C321-48AC-9B26-14CDA81D4E17}" srcOrd="2" destOrd="0" presId="urn:microsoft.com/office/officeart/2005/8/layout/radial5"/>
    <dgm:cxn modelId="{D2532F4C-2E67-43B7-B14A-CE3F7E8D9C76}" type="presParOf" srcId="{B144892B-DCE9-4BA4-A6A7-B4460C1CC25C}" destId="{7711CA28-A4A7-4B3A-9D16-4F1FC53AA0CF}" srcOrd="3" destOrd="0" presId="urn:microsoft.com/office/officeart/2005/8/layout/radial5"/>
    <dgm:cxn modelId="{A29A9728-AC5E-48F6-BB97-F9CD8577E113}" type="presParOf" srcId="{7711CA28-A4A7-4B3A-9D16-4F1FC53AA0CF}" destId="{330AEA58-8B39-441E-A6E7-F1037E3909C3}" srcOrd="0" destOrd="0" presId="urn:microsoft.com/office/officeart/2005/8/layout/radial5"/>
    <dgm:cxn modelId="{670D0A1E-BA4E-439E-B3E5-B254B443D829}" type="presParOf" srcId="{B144892B-DCE9-4BA4-A6A7-B4460C1CC25C}" destId="{E4D6A785-A18F-4C2F-B96E-6E7FB696E9B9}" srcOrd="4" destOrd="0" presId="urn:microsoft.com/office/officeart/2005/8/layout/radial5"/>
    <dgm:cxn modelId="{86476701-7FAA-473F-BF3D-525C2D53EE3E}" type="presParOf" srcId="{B144892B-DCE9-4BA4-A6A7-B4460C1CC25C}" destId="{8DC89764-EACA-4661-8C95-84D106CBB1D5}" srcOrd="5" destOrd="0" presId="urn:microsoft.com/office/officeart/2005/8/layout/radial5"/>
    <dgm:cxn modelId="{C946F008-EE92-4124-A3D2-E9C757D0A965}" type="presParOf" srcId="{8DC89764-EACA-4661-8C95-84D106CBB1D5}" destId="{2C41CB88-01D9-4BED-8C47-5D53FBB8AC55}" srcOrd="0" destOrd="0" presId="urn:microsoft.com/office/officeart/2005/8/layout/radial5"/>
    <dgm:cxn modelId="{5CD9D2F6-1A2C-4830-A783-400C4DEA39A6}" type="presParOf" srcId="{B144892B-DCE9-4BA4-A6A7-B4460C1CC25C}" destId="{C2D70C59-796F-4781-93B1-965B40DA2C7F}" srcOrd="6" destOrd="0" presId="urn:microsoft.com/office/officeart/2005/8/layout/radial5"/>
    <dgm:cxn modelId="{918E1B6A-FBFE-4488-BD1A-2DC685CFB6DF}" type="presParOf" srcId="{B144892B-DCE9-4BA4-A6A7-B4460C1CC25C}" destId="{3B959A48-334B-4113-B6F0-DE7797622886}" srcOrd="7" destOrd="0" presId="urn:microsoft.com/office/officeart/2005/8/layout/radial5"/>
    <dgm:cxn modelId="{620BE2D8-F208-4933-B41D-5B44D389EF30}" type="presParOf" srcId="{3B959A48-334B-4113-B6F0-DE7797622886}" destId="{81BBCFF3-5171-40CE-A49F-9F3909A7C2E9}" srcOrd="0" destOrd="0" presId="urn:microsoft.com/office/officeart/2005/8/layout/radial5"/>
    <dgm:cxn modelId="{4FABAA1B-30F7-4E47-B396-536B52DF19B7}" type="presParOf" srcId="{B144892B-DCE9-4BA4-A6A7-B4460C1CC25C}" destId="{F7CB4981-EBFC-40C7-8957-DE867B8304A0}"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737ED81-37DA-4278-8900-55276B4B37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CA9D6F9-23EB-48FA-A88A-FE641FAFC428}">
      <dgm:prSet custT="1"/>
      <dgm:spPr/>
      <dgm:t>
        <a:bodyPr/>
        <a:lstStyle/>
        <a:p>
          <a:pPr algn="just" rtl="0"/>
          <a:endParaRPr lang="en-US" sz="2800" b="1">
            <a:solidFill>
              <a:srgbClr val="002060"/>
            </a:solidFill>
            <a:latin typeface="+mn-lt"/>
          </a:endParaRPr>
        </a:p>
        <a:p>
          <a:pPr algn="just" rtl="0"/>
          <a:r>
            <a:rPr lang="vi-VN" sz="2800" b="1">
              <a:solidFill>
                <a:srgbClr val="002060"/>
              </a:solidFill>
              <a:latin typeface="Times New Roman" panose="02020603050405020304" pitchFamily="18" charset="0"/>
              <a:cs typeface="Times New Roman" panose="02020603050405020304" pitchFamily="18" charset="0"/>
            </a:rPr>
            <a:t>AI</a:t>
          </a:r>
          <a:r>
            <a:rPr lang="en-US" sz="2800" b="1">
              <a:solidFill>
                <a:srgbClr val="002060"/>
              </a:solidFill>
              <a:latin typeface="Times New Roman" panose="02020603050405020304" pitchFamily="18" charset="0"/>
              <a:cs typeface="Times New Roman" panose="02020603050405020304" pitchFamily="18" charset="0"/>
            </a:rPr>
            <a:t> teams cần?</a:t>
          </a:r>
        </a:p>
      </dgm:t>
    </dgm:pt>
    <dgm:pt modelId="{4815F17E-0F8F-4ADE-A179-C5A41FDFEAF3}" type="parTrans" cxnId="{B3C61089-8A21-47FA-BBFB-B24958371DAC}">
      <dgm:prSet/>
      <dgm:spPr/>
      <dgm:t>
        <a:bodyPr/>
        <a:lstStyle/>
        <a:p>
          <a:endParaRPr lang="en-US"/>
        </a:p>
      </dgm:t>
    </dgm:pt>
    <dgm:pt modelId="{832870BF-968A-43C1-B0AE-9FAE22327399}" type="sibTrans" cxnId="{B3C61089-8A21-47FA-BBFB-B24958371DAC}">
      <dgm:prSet/>
      <dgm:spPr/>
      <dgm:t>
        <a:bodyPr/>
        <a:lstStyle/>
        <a:p>
          <a:endParaRPr lang="en-US"/>
        </a:p>
      </dgm:t>
    </dgm:pt>
    <dgm:pt modelId="{827BC8AF-ADB0-45F4-ABDB-C57C48C87530}">
      <dgm:prSet custT="1"/>
      <dgm:spPr/>
      <dgm:t>
        <a:bodyPr/>
        <a:lstStyle/>
        <a:p>
          <a:pPr algn="just" rtl="0"/>
          <a:r>
            <a:rPr lang="en-US" sz="2400">
              <a:latin typeface="Times New Roman" panose="02020603050405020304" pitchFamily="18" charset="0"/>
              <a:cs typeface="Times New Roman" panose="02020603050405020304" pitchFamily="18" charset="0"/>
            </a:rPr>
            <a:t>H</a:t>
          </a:r>
          <a:r>
            <a:rPr lang="vi-VN" sz="2400">
              <a:latin typeface="Times New Roman" panose="02020603050405020304" pitchFamily="18" charset="0"/>
              <a:cs typeface="Times New Roman" panose="02020603050405020304" pitchFamily="18" charset="0"/>
            </a:rPr>
            <a:t>iểu</a:t>
          </a:r>
          <a:r>
            <a:rPr lang="vi-VN" sz="2400">
              <a:latin typeface="+mn-lt"/>
              <a:cs typeface="Times New Roman" panose="02020603050405020304" pitchFamily="18" charset="0"/>
            </a:rPr>
            <a:t> các quy trình kinh doanh để thiết lập các kịch bản trong thực</a:t>
          </a:r>
          <a:r>
            <a:rPr lang="en-US" sz="2400">
              <a:latin typeface="+mn-lt"/>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tế</a:t>
          </a:r>
          <a:r>
            <a:rPr lang="vi-VN" sz="2400">
              <a:latin typeface="+mn-lt"/>
              <a:cs typeface="Times New Roman" panose="02020603050405020304" pitchFamily="18" charset="0"/>
            </a:rPr>
            <a:t>.</a:t>
          </a:r>
          <a:endParaRPr lang="en-US" sz="2400">
            <a:latin typeface="+mn-lt"/>
            <a:cs typeface="Times New Roman" panose="02020603050405020304" pitchFamily="18" charset="0"/>
          </a:endParaRPr>
        </a:p>
      </dgm:t>
    </dgm:pt>
    <dgm:pt modelId="{12A0A9A8-94AE-4001-AF99-8670B7795F25}" type="parTrans" cxnId="{74F0A017-D9C1-4BD6-ABE3-82702ED320B7}">
      <dgm:prSet/>
      <dgm:spPr/>
      <dgm:t>
        <a:bodyPr/>
        <a:lstStyle/>
        <a:p>
          <a:endParaRPr lang="en-US"/>
        </a:p>
      </dgm:t>
    </dgm:pt>
    <dgm:pt modelId="{757989F1-1E81-4BAE-A346-5FD7821CD79F}" type="sibTrans" cxnId="{74F0A017-D9C1-4BD6-ABE3-82702ED320B7}">
      <dgm:prSet/>
      <dgm:spPr/>
      <dgm:t>
        <a:bodyPr/>
        <a:lstStyle/>
        <a:p>
          <a:endParaRPr lang="en-US"/>
        </a:p>
      </dgm:t>
    </dgm:pt>
    <dgm:pt modelId="{04A05667-3AEA-43CA-ADC8-66BBD19509DB}">
      <dgm:prSet custT="1"/>
      <dgm:spPr/>
      <dgm:t>
        <a:bodyPr/>
        <a:lstStyle/>
        <a:p>
          <a:pPr algn="just" rtl="0"/>
          <a:r>
            <a:rPr lang="en-US" sz="2400">
              <a:latin typeface="Times New Roman" panose="02020603050405020304" pitchFamily="18" charset="0"/>
              <a:cs typeface="Times New Roman" panose="02020603050405020304" pitchFamily="18" charset="0"/>
            </a:rPr>
            <a:t>H</a:t>
          </a:r>
          <a:r>
            <a:rPr lang="vi-VN" sz="2400">
              <a:latin typeface="Times New Roman" panose="02020603050405020304" pitchFamily="18" charset="0"/>
              <a:cs typeface="Times New Roman" panose="02020603050405020304" pitchFamily="18" charset="0"/>
            </a:rPr>
            <a:t>iể</a:t>
          </a:r>
          <a:r>
            <a:rPr lang="vi-VN" sz="2400">
              <a:latin typeface="+mn-lt"/>
            </a:rPr>
            <a:t>u phân tích - học máy, thống kê, dự báo và tối ưu hóa </a:t>
          </a:r>
          <a:r>
            <a:rPr lang="en-US" sz="2400">
              <a:latin typeface="Times New Roman" panose="02020603050405020304" pitchFamily="18" charset="0"/>
              <a:cs typeface="Times New Roman" panose="02020603050405020304" pitchFamily="18" charset="0"/>
            </a:rPr>
            <a:t>để</a:t>
          </a:r>
          <a:r>
            <a:rPr lang="vi-VN" sz="2400">
              <a:latin typeface="Times New Roman" panose="02020603050405020304" pitchFamily="18" charset="0"/>
              <a:cs typeface="Times New Roman" panose="02020603050405020304" pitchFamily="18" charset="0"/>
            </a:rPr>
            <a:t> </a:t>
          </a:r>
          <a:r>
            <a:rPr lang="vi-VN" sz="2400">
              <a:latin typeface="+mn-lt"/>
            </a:rPr>
            <a:t>sử dụng các kỹ thuật phù hợp.</a:t>
          </a:r>
          <a:endParaRPr lang="en-US" sz="2400">
            <a:latin typeface="+mn-lt"/>
          </a:endParaRPr>
        </a:p>
      </dgm:t>
    </dgm:pt>
    <dgm:pt modelId="{1CB559B7-34DE-4AE1-AB7B-E7F7C91A7207}" type="parTrans" cxnId="{CDDE7A59-1D53-4A5E-A400-CD72C5B24902}">
      <dgm:prSet/>
      <dgm:spPr/>
      <dgm:t>
        <a:bodyPr/>
        <a:lstStyle/>
        <a:p>
          <a:endParaRPr lang="en-US"/>
        </a:p>
      </dgm:t>
    </dgm:pt>
    <dgm:pt modelId="{700B2FF9-7EF8-4D24-B8B4-EFC4F5294DDC}" type="sibTrans" cxnId="{CDDE7A59-1D53-4A5E-A400-CD72C5B24902}">
      <dgm:prSet/>
      <dgm:spPr/>
      <dgm:t>
        <a:bodyPr/>
        <a:lstStyle/>
        <a:p>
          <a:endParaRPr lang="en-US"/>
        </a:p>
      </dgm:t>
    </dgm:pt>
    <dgm:pt modelId="{590FDA6C-C446-405A-AD38-71E81F8C1885}">
      <dgm:prSet custT="1"/>
      <dgm:spPr/>
      <dgm:t>
        <a:bodyPr/>
        <a:lstStyle/>
        <a:p>
          <a:pPr algn="just" rtl="0"/>
          <a:r>
            <a:rPr lang="en-US" sz="2400">
              <a:latin typeface="Times New Roman" panose="02020603050405020304" pitchFamily="18" charset="0"/>
              <a:cs typeface="Times New Roman" panose="02020603050405020304" pitchFamily="18" charset="0"/>
            </a:rPr>
            <a:t>H</a:t>
          </a:r>
          <a:r>
            <a:rPr lang="vi-VN" sz="2400">
              <a:latin typeface="Times New Roman" panose="02020603050405020304" pitchFamily="18" charset="0"/>
              <a:cs typeface="Times New Roman" panose="02020603050405020304" pitchFamily="18" charset="0"/>
            </a:rPr>
            <a:t>iểu dữ liệu: Nó đến từ đâu? Chất lượng</a:t>
          </a:r>
          <a:r>
            <a:rPr lang="en-US" sz="2400">
              <a:latin typeface="Times New Roman" panose="02020603050405020304" pitchFamily="18" charset="0"/>
              <a:cs typeface="Times New Roman" panose="02020603050405020304" pitchFamily="18" charset="0"/>
            </a:rPr>
            <a:t> ra sao</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Nên xử lý</a:t>
          </a:r>
          <a:r>
            <a:rPr lang="vi-VN" sz="2400">
              <a:latin typeface="Times New Roman" panose="02020603050405020304" pitchFamily="18" charset="0"/>
              <a:cs typeface="Times New Roman" panose="02020603050405020304" pitchFamily="18" charset="0"/>
            </a:rPr>
            <a:t> thế nào để </a:t>
          </a:r>
          <a:r>
            <a:rPr lang="en-US" sz="2400">
              <a:latin typeface="Times New Roman" panose="02020603050405020304" pitchFamily="18" charset="0"/>
              <a:cs typeface="Times New Roman" panose="02020603050405020304" pitchFamily="18" charset="0"/>
            </a:rPr>
            <a:t>đảm bảo</a:t>
          </a:r>
          <a:r>
            <a:rPr lang="vi-VN" sz="2400">
              <a:latin typeface="Times New Roman" panose="02020603050405020304" pitchFamily="18" charset="0"/>
              <a:cs typeface="Times New Roman" panose="02020603050405020304" pitchFamily="18" charset="0"/>
            </a:rPr>
            <a:t> an </a:t>
          </a:r>
          <a:r>
            <a:rPr lang="en-US" sz="2400">
              <a:latin typeface="Times New Roman" panose="02020603050405020304" pitchFamily="18" charset="0"/>
              <a:cs typeface="Times New Roman" panose="02020603050405020304" pitchFamily="18" charset="0"/>
            </a:rPr>
            <a:t>toàn</a:t>
          </a:r>
          <a:r>
            <a:rPr lang="vi-VN" sz="2400">
              <a:latin typeface="Times New Roman" panose="02020603050405020304" pitchFamily="18" charset="0"/>
              <a:cs typeface="Times New Roman" panose="02020603050405020304" pitchFamily="18" charset="0"/>
            </a:rPr>
            <a:t> và </a:t>
          </a:r>
          <a:r>
            <a:rPr lang="en-US" sz="2400">
              <a:latin typeface="Times New Roman" panose="02020603050405020304" pitchFamily="18" charset="0"/>
              <a:cs typeface="Times New Roman" panose="02020603050405020304" pitchFamily="18" charset="0"/>
            </a:rPr>
            <a:t>độ</a:t>
          </a:r>
          <a:r>
            <a:rPr lang="vi-VN" sz="2400">
              <a:latin typeface="Times New Roman" panose="02020603050405020304" pitchFamily="18" charset="0"/>
              <a:cs typeface="Times New Roman" panose="02020603050405020304" pitchFamily="18" charset="0"/>
            </a:rPr>
            <a:t> tin</a:t>
          </a:r>
          <a:r>
            <a:rPr lang="en-US" sz="2400">
              <a:latin typeface="Times New Roman" panose="02020603050405020304" pitchFamily="18" charset="0"/>
              <a:cs typeface="Times New Roman" panose="02020603050405020304" pitchFamily="18" charset="0"/>
            </a:rPr>
            <a:t> cậy</a:t>
          </a:r>
          <a:r>
            <a:rPr lang="vi-VN" sz="240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dgm:t>
    </dgm:pt>
    <dgm:pt modelId="{D6687D2D-00F2-479C-94C2-838A36215115}" type="parTrans" cxnId="{9AAEFA31-53A9-40E7-9F80-B27D20186719}">
      <dgm:prSet/>
      <dgm:spPr/>
      <dgm:t>
        <a:bodyPr/>
        <a:lstStyle/>
        <a:p>
          <a:endParaRPr lang="en-US"/>
        </a:p>
      </dgm:t>
    </dgm:pt>
    <dgm:pt modelId="{F20376B3-DFC1-4529-8ADC-5905DF452D7D}" type="sibTrans" cxnId="{9AAEFA31-53A9-40E7-9F80-B27D20186719}">
      <dgm:prSet/>
      <dgm:spPr/>
      <dgm:t>
        <a:bodyPr/>
        <a:lstStyle/>
        <a:p>
          <a:endParaRPr lang="en-US"/>
        </a:p>
      </dgm:t>
    </dgm:pt>
    <dgm:pt modelId="{CEBCCEEA-D2B1-4BEF-8EF0-60165757C824}">
      <dgm:prSet custT="1"/>
      <dgm:spPr/>
      <dgm:t>
        <a:bodyPr/>
        <a:lstStyle/>
        <a:p>
          <a:pPr algn="just" rtl="0"/>
          <a:r>
            <a:rPr lang="en-US" sz="2400">
              <a:latin typeface="Times New Roman" panose="02020603050405020304" pitchFamily="18" charset="0"/>
              <a:cs typeface="Times New Roman" panose="02020603050405020304" pitchFamily="18" charset="0"/>
            </a:rPr>
            <a:t>K</a:t>
          </a:r>
          <a:r>
            <a:rPr lang="vi-VN" sz="2400">
              <a:latin typeface="Times New Roman" panose="02020603050405020304" pitchFamily="18" charset="0"/>
              <a:cs typeface="Times New Roman" panose="02020603050405020304" pitchFamily="18" charset="0"/>
            </a:rPr>
            <a:t>iến trúc sư AI, người biết cách đưa các phân tích vào </a:t>
          </a:r>
          <a:r>
            <a:rPr lang="en-US" sz="2400">
              <a:latin typeface="Times New Roman" panose="02020603050405020304" pitchFamily="18" charset="0"/>
              <a:cs typeface="Times New Roman" panose="02020603050405020304" pitchFamily="18" charset="0"/>
            </a:rPr>
            <a:t>thực hiện</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để</a:t>
          </a:r>
          <a:r>
            <a:rPr lang="vi-VN" sz="2400">
              <a:latin typeface="Times New Roman" panose="02020603050405020304" pitchFamily="18" charset="0"/>
              <a:cs typeface="Times New Roman" panose="02020603050405020304" pitchFamily="18" charset="0"/>
            </a:rPr>
            <a:t> cho</a:t>
          </a:r>
          <a:r>
            <a:rPr lang="en-US" sz="2400">
              <a:latin typeface="Times New Roman" panose="02020603050405020304" pitchFamily="18" charset="0"/>
              <a:cs typeface="Times New Roman" panose="02020603050405020304" pitchFamily="18" charset="0"/>
            </a:rPr>
            <a:t> ra</a:t>
          </a:r>
          <a:r>
            <a:rPr lang="vi-VN" sz="2400">
              <a:latin typeface="Times New Roman" panose="02020603050405020304" pitchFamily="18" charset="0"/>
              <a:cs typeface="Times New Roman" panose="02020603050405020304" pitchFamily="18" charset="0"/>
            </a:rPr>
            <a:t> kết quả.</a:t>
          </a:r>
          <a:endParaRPr lang="en-US" sz="2400">
            <a:latin typeface="Times New Roman" panose="02020603050405020304" pitchFamily="18" charset="0"/>
            <a:cs typeface="Times New Roman" panose="02020603050405020304" pitchFamily="18" charset="0"/>
          </a:endParaRPr>
        </a:p>
      </dgm:t>
    </dgm:pt>
    <dgm:pt modelId="{3FA73ABF-340D-42E5-87F9-B6F42CC0F35E}" type="parTrans" cxnId="{EF313687-68C0-476F-B60C-CC758A1F1B57}">
      <dgm:prSet/>
      <dgm:spPr/>
      <dgm:t>
        <a:bodyPr/>
        <a:lstStyle/>
        <a:p>
          <a:endParaRPr lang="en-US"/>
        </a:p>
      </dgm:t>
    </dgm:pt>
    <dgm:pt modelId="{93378F30-DD61-4B89-AB40-7340A025D868}" type="sibTrans" cxnId="{EF313687-68C0-476F-B60C-CC758A1F1B57}">
      <dgm:prSet/>
      <dgm:spPr/>
      <dgm:t>
        <a:bodyPr/>
        <a:lstStyle/>
        <a:p>
          <a:endParaRPr lang="en-US"/>
        </a:p>
      </dgm:t>
    </dgm:pt>
    <dgm:pt modelId="{8D99CF28-C059-45AC-9A7C-292374D58F7A}" type="pres">
      <dgm:prSet presAssocID="{4737ED81-37DA-4278-8900-55276B4B374D}" presName="vert0" presStyleCnt="0">
        <dgm:presLayoutVars>
          <dgm:dir/>
          <dgm:animOne val="branch"/>
          <dgm:animLvl val="lvl"/>
        </dgm:presLayoutVars>
      </dgm:prSet>
      <dgm:spPr/>
    </dgm:pt>
    <dgm:pt modelId="{9D0937A1-F4CF-4A97-B19E-3142F686B799}" type="pres">
      <dgm:prSet presAssocID="{BCA9D6F9-23EB-48FA-A88A-FE641FAFC428}" presName="thickLine" presStyleLbl="alignNode1" presStyleIdx="0" presStyleCnt="1"/>
      <dgm:spPr/>
    </dgm:pt>
    <dgm:pt modelId="{2ADCACD1-EEB8-4421-8599-708A17D3F5DB}" type="pres">
      <dgm:prSet presAssocID="{BCA9D6F9-23EB-48FA-A88A-FE641FAFC428}" presName="horz1" presStyleCnt="0"/>
      <dgm:spPr/>
    </dgm:pt>
    <dgm:pt modelId="{481BBF08-858B-4EFB-935F-6FF9070D9F71}" type="pres">
      <dgm:prSet presAssocID="{BCA9D6F9-23EB-48FA-A88A-FE641FAFC428}" presName="tx1" presStyleLbl="revTx" presStyleIdx="0" presStyleCnt="5" custScaleX="71843"/>
      <dgm:spPr/>
    </dgm:pt>
    <dgm:pt modelId="{ABD12346-08AF-45F1-8C0F-5CEA9846C647}" type="pres">
      <dgm:prSet presAssocID="{BCA9D6F9-23EB-48FA-A88A-FE641FAFC428}" presName="vert1" presStyleCnt="0"/>
      <dgm:spPr/>
    </dgm:pt>
    <dgm:pt modelId="{C1B46F5B-F11C-4502-B53B-FD02A6BD24B6}" type="pres">
      <dgm:prSet presAssocID="{827BC8AF-ADB0-45F4-ABDB-C57C48C87530}" presName="vertSpace2a" presStyleCnt="0"/>
      <dgm:spPr/>
    </dgm:pt>
    <dgm:pt modelId="{E311CD12-74B8-4DDE-8DE0-2F324983A27A}" type="pres">
      <dgm:prSet presAssocID="{827BC8AF-ADB0-45F4-ABDB-C57C48C87530}" presName="horz2" presStyleCnt="0"/>
      <dgm:spPr/>
    </dgm:pt>
    <dgm:pt modelId="{6650F594-2621-4A2A-A2D5-060CC19C9D4C}" type="pres">
      <dgm:prSet presAssocID="{827BC8AF-ADB0-45F4-ABDB-C57C48C87530}" presName="horzSpace2" presStyleCnt="0"/>
      <dgm:spPr/>
    </dgm:pt>
    <dgm:pt modelId="{5CF0495C-AF9E-4382-BEA6-1E50E54A754D}" type="pres">
      <dgm:prSet presAssocID="{827BC8AF-ADB0-45F4-ABDB-C57C48C87530}" presName="tx2" presStyleLbl="revTx" presStyleIdx="1" presStyleCnt="5" custLinFactNeighborX="7379"/>
      <dgm:spPr/>
    </dgm:pt>
    <dgm:pt modelId="{A331C74E-9FE5-4644-B926-E8A5EB0EB2CC}" type="pres">
      <dgm:prSet presAssocID="{827BC8AF-ADB0-45F4-ABDB-C57C48C87530}" presName="vert2" presStyleCnt="0"/>
      <dgm:spPr/>
    </dgm:pt>
    <dgm:pt modelId="{65F7D19C-AE5B-4B9C-B261-572FF06E5B54}" type="pres">
      <dgm:prSet presAssocID="{827BC8AF-ADB0-45F4-ABDB-C57C48C87530}" presName="thinLine2b" presStyleLbl="callout" presStyleIdx="0" presStyleCnt="4"/>
      <dgm:spPr/>
    </dgm:pt>
    <dgm:pt modelId="{72F508B8-544D-4670-840B-253656A83B2E}" type="pres">
      <dgm:prSet presAssocID="{827BC8AF-ADB0-45F4-ABDB-C57C48C87530}" presName="vertSpace2b" presStyleCnt="0"/>
      <dgm:spPr/>
    </dgm:pt>
    <dgm:pt modelId="{3C3CC2DF-A5D2-45E4-91D2-0164CE153B87}" type="pres">
      <dgm:prSet presAssocID="{04A05667-3AEA-43CA-ADC8-66BBD19509DB}" presName="horz2" presStyleCnt="0"/>
      <dgm:spPr/>
    </dgm:pt>
    <dgm:pt modelId="{AAE09AA7-716A-4C89-A859-0EAECBF42B2C}" type="pres">
      <dgm:prSet presAssocID="{04A05667-3AEA-43CA-ADC8-66BBD19509DB}" presName="horzSpace2" presStyleCnt="0"/>
      <dgm:spPr/>
    </dgm:pt>
    <dgm:pt modelId="{A1BADC9D-99A1-4834-BCC1-27E4729623C0}" type="pres">
      <dgm:prSet presAssocID="{04A05667-3AEA-43CA-ADC8-66BBD19509DB}" presName="tx2" presStyleLbl="revTx" presStyleIdx="2" presStyleCnt="5" custLinFactNeighborX="6559"/>
      <dgm:spPr/>
    </dgm:pt>
    <dgm:pt modelId="{4A1B824D-6F6A-427D-809C-2AC6B3132B6A}" type="pres">
      <dgm:prSet presAssocID="{04A05667-3AEA-43CA-ADC8-66BBD19509DB}" presName="vert2" presStyleCnt="0"/>
      <dgm:spPr/>
    </dgm:pt>
    <dgm:pt modelId="{23E5F65C-0142-41BF-9761-BE3558F9AAAE}" type="pres">
      <dgm:prSet presAssocID="{04A05667-3AEA-43CA-ADC8-66BBD19509DB}" presName="thinLine2b" presStyleLbl="callout" presStyleIdx="1" presStyleCnt="4"/>
      <dgm:spPr/>
    </dgm:pt>
    <dgm:pt modelId="{59CDA697-ABD0-49CB-B9F6-2AEA9F713FDD}" type="pres">
      <dgm:prSet presAssocID="{04A05667-3AEA-43CA-ADC8-66BBD19509DB}" presName="vertSpace2b" presStyleCnt="0"/>
      <dgm:spPr/>
    </dgm:pt>
    <dgm:pt modelId="{F71CA6BD-4AE4-4457-B40E-A50FA1DD3F62}" type="pres">
      <dgm:prSet presAssocID="{590FDA6C-C446-405A-AD38-71E81F8C1885}" presName="horz2" presStyleCnt="0"/>
      <dgm:spPr/>
    </dgm:pt>
    <dgm:pt modelId="{A27C53D5-B221-44C9-95CD-D0FAF82DF244}" type="pres">
      <dgm:prSet presAssocID="{590FDA6C-C446-405A-AD38-71E81F8C1885}" presName="horzSpace2" presStyleCnt="0"/>
      <dgm:spPr/>
    </dgm:pt>
    <dgm:pt modelId="{C9A2AAD6-275D-4E9F-85A7-152D9920F4F0}" type="pres">
      <dgm:prSet presAssocID="{590FDA6C-C446-405A-AD38-71E81F8C1885}" presName="tx2" presStyleLbl="revTx" presStyleIdx="3" presStyleCnt="5" custLinFactNeighborX="6560"/>
      <dgm:spPr/>
    </dgm:pt>
    <dgm:pt modelId="{44051B45-9C8C-47E0-A7D0-ECDE361D1653}" type="pres">
      <dgm:prSet presAssocID="{590FDA6C-C446-405A-AD38-71E81F8C1885}" presName="vert2" presStyleCnt="0"/>
      <dgm:spPr/>
    </dgm:pt>
    <dgm:pt modelId="{38F041BA-FD1E-4735-9201-6C607F218E5F}" type="pres">
      <dgm:prSet presAssocID="{590FDA6C-C446-405A-AD38-71E81F8C1885}" presName="thinLine2b" presStyleLbl="callout" presStyleIdx="2" presStyleCnt="4"/>
      <dgm:spPr/>
    </dgm:pt>
    <dgm:pt modelId="{785D80AF-68C0-4458-B523-F01B06485953}" type="pres">
      <dgm:prSet presAssocID="{590FDA6C-C446-405A-AD38-71E81F8C1885}" presName="vertSpace2b" presStyleCnt="0"/>
      <dgm:spPr/>
    </dgm:pt>
    <dgm:pt modelId="{640A8D3E-4405-4015-ADD7-023C8E02912E}" type="pres">
      <dgm:prSet presAssocID="{CEBCCEEA-D2B1-4BEF-8EF0-60165757C824}" presName="horz2" presStyleCnt="0"/>
      <dgm:spPr/>
    </dgm:pt>
    <dgm:pt modelId="{680D3764-79F5-462E-9B14-F7D91EA8CAA5}" type="pres">
      <dgm:prSet presAssocID="{CEBCCEEA-D2B1-4BEF-8EF0-60165757C824}" presName="horzSpace2" presStyleCnt="0"/>
      <dgm:spPr/>
    </dgm:pt>
    <dgm:pt modelId="{2AFEF9B1-55DD-4645-A371-04A40B8AFE69}" type="pres">
      <dgm:prSet presAssocID="{CEBCCEEA-D2B1-4BEF-8EF0-60165757C824}" presName="tx2" presStyleLbl="revTx" presStyleIdx="4" presStyleCnt="5" custLinFactNeighborX="6354"/>
      <dgm:spPr/>
    </dgm:pt>
    <dgm:pt modelId="{7DFD6A2B-17D7-4C6A-BC9B-255280A3C042}" type="pres">
      <dgm:prSet presAssocID="{CEBCCEEA-D2B1-4BEF-8EF0-60165757C824}" presName="vert2" presStyleCnt="0"/>
      <dgm:spPr/>
    </dgm:pt>
    <dgm:pt modelId="{3C611681-091F-44C6-BB7E-A6D7825B4105}" type="pres">
      <dgm:prSet presAssocID="{CEBCCEEA-D2B1-4BEF-8EF0-60165757C824}" presName="thinLine2b" presStyleLbl="callout" presStyleIdx="3" presStyleCnt="4"/>
      <dgm:spPr/>
    </dgm:pt>
    <dgm:pt modelId="{ED8842F3-1CA7-49F6-84BF-D9ADFFF65FBE}" type="pres">
      <dgm:prSet presAssocID="{CEBCCEEA-D2B1-4BEF-8EF0-60165757C824}" presName="vertSpace2b" presStyleCnt="0"/>
      <dgm:spPr/>
    </dgm:pt>
  </dgm:ptLst>
  <dgm:cxnLst>
    <dgm:cxn modelId="{74F0A017-D9C1-4BD6-ABE3-82702ED320B7}" srcId="{BCA9D6F9-23EB-48FA-A88A-FE641FAFC428}" destId="{827BC8AF-ADB0-45F4-ABDB-C57C48C87530}" srcOrd="0" destOrd="0" parTransId="{12A0A9A8-94AE-4001-AF99-8670B7795F25}" sibTransId="{757989F1-1E81-4BAE-A346-5FD7821CD79F}"/>
    <dgm:cxn modelId="{9AAEFA31-53A9-40E7-9F80-B27D20186719}" srcId="{BCA9D6F9-23EB-48FA-A88A-FE641FAFC428}" destId="{590FDA6C-C446-405A-AD38-71E81F8C1885}" srcOrd="2" destOrd="0" parTransId="{D6687D2D-00F2-479C-94C2-838A36215115}" sibTransId="{F20376B3-DFC1-4529-8ADC-5905DF452D7D}"/>
    <dgm:cxn modelId="{6D341438-AB59-458F-9EEE-C11F0722E774}" type="presOf" srcId="{827BC8AF-ADB0-45F4-ABDB-C57C48C87530}" destId="{5CF0495C-AF9E-4382-BEA6-1E50E54A754D}" srcOrd="0" destOrd="0" presId="urn:microsoft.com/office/officeart/2008/layout/LinedList"/>
    <dgm:cxn modelId="{CDDE7A59-1D53-4A5E-A400-CD72C5B24902}" srcId="{BCA9D6F9-23EB-48FA-A88A-FE641FAFC428}" destId="{04A05667-3AEA-43CA-ADC8-66BBD19509DB}" srcOrd="1" destOrd="0" parTransId="{1CB559B7-34DE-4AE1-AB7B-E7F7C91A7207}" sibTransId="{700B2FF9-7EF8-4D24-B8B4-EFC4F5294DDC}"/>
    <dgm:cxn modelId="{6CC66282-7247-41D2-B944-407797C4B99B}" type="presOf" srcId="{04A05667-3AEA-43CA-ADC8-66BBD19509DB}" destId="{A1BADC9D-99A1-4834-BCC1-27E4729623C0}" srcOrd="0" destOrd="0" presId="urn:microsoft.com/office/officeart/2008/layout/LinedList"/>
    <dgm:cxn modelId="{EF313687-68C0-476F-B60C-CC758A1F1B57}" srcId="{BCA9D6F9-23EB-48FA-A88A-FE641FAFC428}" destId="{CEBCCEEA-D2B1-4BEF-8EF0-60165757C824}" srcOrd="3" destOrd="0" parTransId="{3FA73ABF-340D-42E5-87F9-B6F42CC0F35E}" sibTransId="{93378F30-DD61-4B89-AB40-7340A025D868}"/>
    <dgm:cxn modelId="{B3C61089-8A21-47FA-BBFB-B24958371DAC}" srcId="{4737ED81-37DA-4278-8900-55276B4B374D}" destId="{BCA9D6F9-23EB-48FA-A88A-FE641FAFC428}" srcOrd="0" destOrd="0" parTransId="{4815F17E-0F8F-4ADE-A179-C5A41FDFEAF3}" sibTransId="{832870BF-968A-43C1-B0AE-9FAE22327399}"/>
    <dgm:cxn modelId="{5A4348BD-5184-4DDA-8ECA-1F4EA7F3FB6B}" type="presOf" srcId="{BCA9D6F9-23EB-48FA-A88A-FE641FAFC428}" destId="{481BBF08-858B-4EFB-935F-6FF9070D9F71}" srcOrd="0" destOrd="0" presId="urn:microsoft.com/office/officeart/2008/layout/LinedList"/>
    <dgm:cxn modelId="{C84826D7-DB0D-4203-A691-9FC690A9B1BC}" type="presOf" srcId="{CEBCCEEA-D2B1-4BEF-8EF0-60165757C824}" destId="{2AFEF9B1-55DD-4645-A371-04A40B8AFE69}" srcOrd="0" destOrd="0" presId="urn:microsoft.com/office/officeart/2008/layout/LinedList"/>
    <dgm:cxn modelId="{81545DF2-8BF0-47D1-92CB-3745EB247FF9}" type="presOf" srcId="{4737ED81-37DA-4278-8900-55276B4B374D}" destId="{8D99CF28-C059-45AC-9A7C-292374D58F7A}" srcOrd="0" destOrd="0" presId="urn:microsoft.com/office/officeart/2008/layout/LinedList"/>
    <dgm:cxn modelId="{CA21BBF5-5494-4446-9C6B-921CE673F965}" type="presOf" srcId="{590FDA6C-C446-405A-AD38-71E81F8C1885}" destId="{C9A2AAD6-275D-4E9F-85A7-152D9920F4F0}" srcOrd="0" destOrd="0" presId="urn:microsoft.com/office/officeart/2008/layout/LinedList"/>
    <dgm:cxn modelId="{7771BAD2-5AF1-4019-9FA4-229266021F40}" type="presParOf" srcId="{8D99CF28-C059-45AC-9A7C-292374D58F7A}" destId="{9D0937A1-F4CF-4A97-B19E-3142F686B799}" srcOrd="0" destOrd="0" presId="urn:microsoft.com/office/officeart/2008/layout/LinedList"/>
    <dgm:cxn modelId="{B13F51D4-0301-40DC-A913-1DED6DE6AAB7}" type="presParOf" srcId="{8D99CF28-C059-45AC-9A7C-292374D58F7A}" destId="{2ADCACD1-EEB8-4421-8599-708A17D3F5DB}" srcOrd="1" destOrd="0" presId="urn:microsoft.com/office/officeart/2008/layout/LinedList"/>
    <dgm:cxn modelId="{FD24F425-7CB2-4DAC-907E-9BE33D3EE935}" type="presParOf" srcId="{2ADCACD1-EEB8-4421-8599-708A17D3F5DB}" destId="{481BBF08-858B-4EFB-935F-6FF9070D9F71}" srcOrd="0" destOrd="0" presId="urn:microsoft.com/office/officeart/2008/layout/LinedList"/>
    <dgm:cxn modelId="{B4A92770-3CD8-4AAD-8EEF-056F289A044D}" type="presParOf" srcId="{2ADCACD1-EEB8-4421-8599-708A17D3F5DB}" destId="{ABD12346-08AF-45F1-8C0F-5CEA9846C647}" srcOrd="1" destOrd="0" presId="urn:microsoft.com/office/officeart/2008/layout/LinedList"/>
    <dgm:cxn modelId="{68EED0D5-F813-4E43-B9C3-7CF67A2B124F}" type="presParOf" srcId="{ABD12346-08AF-45F1-8C0F-5CEA9846C647}" destId="{C1B46F5B-F11C-4502-B53B-FD02A6BD24B6}" srcOrd="0" destOrd="0" presId="urn:microsoft.com/office/officeart/2008/layout/LinedList"/>
    <dgm:cxn modelId="{77631961-3E0C-42D7-90B4-A5DA1A61257B}" type="presParOf" srcId="{ABD12346-08AF-45F1-8C0F-5CEA9846C647}" destId="{E311CD12-74B8-4DDE-8DE0-2F324983A27A}" srcOrd="1" destOrd="0" presId="urn:microsoft.com/office/officeart/2008/layout/LinedList"/>
    <dgm:cxn modelId="{ADD0CE59-235C-43E2-9024-E2C3B3BA83A0}" type="presParOf" srcId="{E311CD12-74B8-4DDE-8DE0-2F324983A27A}" destId="{6650F594-2621-4A2A-A2D5-060CC19C9D4C}" srcOrd="0" destOrd="0" presId="urn:microsoft.com/office/officeart/2008/layout/LinedList"/>
    <dgm:cxn modelId="{88E4C199-9780-4581-9CE8-0E65E933F8FB}" type="presParOf" srcId="{E311CD12-74B8-4DDE-8DE0-2F324983A27A}" destId="{5CF0495C-AF9E-4382-BEA6-1E50E54A754D}" srcOrd="1" destOrd="0" presId="urn:microsoft.com/office/officeart/2008/layout/LinedList"/>
    <dgm:cxn modelId="{6B2929A9-ED12-4318-ACAC-7E196FC72F51}" type="presParOf" srcId="{E311CD12-74B8-4DDE-8DE0-2F324983A27A}" destId="{A331C74E-9FE5-4644-B926-E8A5EB0EB2CC}" srcOrd="2" destOrd="0" presId="urn:microsoft.com/office/officeart/2008/layout/LinedList"/>
    <dgm:cxn modelId="{2EAA2435-B0E1-4144-A96E-580D0251A9BF}" type="presParOf" srcId="{ABD12346-08AF-45F1-8C0F-5CEA9846C647}" destId="{65F7D19C-AE5B-4B9C-B261-572FF06E5B54}" srcOrd="2" destOrd="0" presId="urn:microsoft.com/office/officeart/2008/layout/LinedList"/>
    <dgm:cxn modelId="{BFBBC287-C0EF-456B-9BF2-E1221355AAAC}" type="presParOf" srcId="{ABD12346-08AF-45F1-8C0F-5CEA9846C647}" destId="{72F508B8-544D-4670-840B-253656A83B2E}" srcOrd="3" destOrd="0" presId="urn:microsoft.com/office/officeart/2008/layout/LinedList"/>
    <dgm:cxn modelId="{6AF9155D-EC5A-4CC1-B763-9610FB493648}" type="presParOf" srcId="{ABD12346-08AF-45F1-8C0F-5CEA9846C647}" destId="{3C3CC2DF-A5D2-45E4-91D2-0164CE153B87}" srcOrd="4" destOrd="0" presId="urn:microsoft.com/office/officeart/2008/layout/LinedList"/>
    <dgm:cxn modelId="{D1F05B27-B1CD-4F14-B0EA-D6A8FC3EBA63}" type="presParOf" srcId="{3C3CC2DF-A5D2-45E4-91D2-0164CE153B87}" destId="{AAE09AA7-716A-4C89-A859-0EAECBF42B2C}" srcOrd="0" destOrd="0" presId="urn:microsoft.com/office/officeart/2008/layout/LinedList"/>
    <dgm:cxn modelId="{ACE4448B-C58E-48B9-A9FF-E0CCBD1AD1AB}" type="presParOf" srcId="{3C3CC2DF-A5D2-45E4-91D2-0164CE153B87}" destId="{A1BADC9D-99A1-4834-BCC1-27E4729623C0}" srcOrd="1" destOrd="0" presId="urn:microsoft.com/office/officeart/2008/layout/LinedList"/>
    <dgm:cxn modelId="{48BF6EDB-825C-4459-9B3E-E78E68357CB4}" type="presParOf" srcId="{3C3CC2DF-A5D2-45E4-91D2-0164CE153B87}" destId="{4A1B824D-6F6A-427D-809C-2AC6B3132B6A}" srcOrd="2" destOrd="0" presId="urn:microsoft.com/office/officeart/2008/layout/LinedList"/>
    <dgm:cxn modelId="{E8BC6BD8-134E-4AB3-9574-B65B27B6C7F9}" type="presParOf" srcId="{ABD12346-08AF-45F1-8C0F-5CEA9846C647}" destId="{23E5F65C-0142-41BF-9761-BE3558F9AAAE}" srcOrd="5" destOrd="0" presId="urn:microsoft.com/office/officeart/2008/layout/LinedList"/>
    <dgm:cxn modelId="{CCBA4EE7-4542-43F1-AD19-DF76BAE6123A}" type="presParOf" srcId="{ABD12346-08AF-45F1-8C0F-5CEA9846C647}" destId="{59CDA697-ABD0-49CB-B9F6-2AEA9F713FDD}" srcOrd="6" destOrd="0" presId="urn:microsoft.com/office/officeart/2008/layout/LinedList"/>
    <dgm:cxn modelId="{1D6B61D8-15D9-45BF-8FDA-E73B335DDD49}" type="presParOf" srcId="{ABD12346-08AF-45F1-8C0F-5CEA9846C647}" destId="{F71CA6BD-4AE4-4457-B40E-A50FA1DD3F62}" srcOrd="7" destOrd="0" presId="urn:microsoft.com/office/officeart/2008/layout/LinedList"/>
    <dgm:cxn modelId="{03229489-93CD-4A58-BDA3-DD2E7A48BD99}" type="presParOf" srcId="{F71CA6BD-4AE4-4457-B40E-A50FA1DD3F62}" destId="{A27C53D5-B221-44C9-95CD-D0FAF82DF244}" srcOrd="0" destOrd="0" presId="urn:microsoft.com/office/officeart/2008/layout/LinedList"/>
    <dgm:cxn modelId="{09E5FD26-1E31-4874-B2F8-385D73D46CBF}" type="presParOf" srcId="{F71CA6BD-4AE4-4457-B40E-A50FA1DD3F62}" destId="{C9A2AAD6-275D-4E9F-85A7-152D9920F4F0}" srcOrd="1" destOrd="0" presId="urn:microsoft.com/office/officeart/2008/layout/LinedList"/>
    <dgm:cxn modelId="{AFE763D9-706C-450B-8866-091FA6B748AD}" type="presParOf" srcId="{F71CA6BD-4AE4-4457-B40E-A50FA1DD3F62}" destId="{44051B45-9C8C-47E0-A7D0-ECDE361D1653}" srcOrd="2" destOrd="0" presId="urn:microsoft.com/office/officeart/2008/layout/LinedList"/>
    <dgm:cxn modelId="{AB809AA1-62D3-48AF-9FEF-25C4C0722F1B}" type="presParOf" srcId="{ABD12346-08AF-45F1-8C0F-5CEA9846C647}" destId="{38F041BA-FD1E-4735-9201-6C607F218E5F}" srcOrd="8" destOrd="0" presId="urn:microsoft.com/office/officeart/2008/layout/LinedList"/>
    <dgm:cxn modelId="{07EA85AB-46B6-42B7-A243-92486B2C2422}" type="presParOf" srcId="{ABD12346-08AF-45F1-8C0F-5CEA9846C647}" destId="{785D80AF-68C0-4458-B523-F01B06485953}" srcOrd="9" destOrd="0" presId="urn:microsoft.com/office/officeart/2008/layout/LinedList"/>
    <dgm:cxn modelId="{5DC14F8E-133C-4BEB-904A-7A4921FE8E36}" type="presParOf" srcId="{ABD12346-08AF-45F1-8C0F-5CEA9846C647}" destId="{640A8D3E-4405-4015-ADD7-023C8E02912E}" srcOrd="10" destOrd="0" presId="urn:microsoft.com/office/officeart/2008/layout/LinedList"/>
    <dgm:cxn modelId="{FE2895B8-61F8-4B2D-8BB5-5107E044E556}" type="presParOf" srcId="{640A8D3E-4405-4015-ADD7-023C8E02912E}" destId="{680D3764-79F5-462E-9B14-F7D91EA8CAA5}" srcOrd="0" destOrd="0" presId="urn:microsoft.com/office/officeart/2008/layout/LinedList"/>
    <dgm:cxn modelId="{C757E918-03E9-4102-9239-9CFC3795F093}" type="presParOf" srcId="{640A8D3E-4405-4015-ADD7-023C8E02912E}" destId="{2AFEF9B1-55DD-4645-A371-04A40B8AFE69}" srcOrd="1" destOrd="0" presId="urn:microsoft.com/office/officeart/2008/layout/LinedList"/>
    <dgm:cxn modelId="{5F87ED03-3F79-4EDF-8E33-CCDE33C4026B}" type="presParOf" srcId="{640A8D3E-4405-4015-ADD7-023C8E02912E}" destId="{7DFD6A2B-17D7-4C6A-BC9B-255280A3C042}" srcOrd="2" destOrd="0" presId="urn:microsoft.com/office/officeart/2008/layout/LinedList"/>
    <dgm:cxn modelId="{6C54B664-3487-4FE7-BC98-ED50519E40D5}" type="presParOf" srcId="{ABD12346-08AF-45F1-8C0F-5CEA9846C647}" destId="{3C611681-091F-44C6-BB7E-A6D7825B4105}" srcOrd="11" destOrd="0" presId="urn:microsoft.com/office/officeart/2008/layout/LinedList"/>
    <dgm:cxn modelId="{E8BD0865-2916-488C-9614-62F377DD568F}" type="presParOf" srcId="{ABD12346-08AF-45F1-8C0F-5CEA9846C647}" destId="{ED8842F3-1CA7-49F6-84BF-D9ADFFF65FBE}"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6B18AEE-A26C-416D-B761-0E8131BB65F4}" type="doc">
      <dgm:prSet loTypeId="urn:microsoft.com/office/officeart/2005/8/layout/target3" loCatId="relationship" qsTypeId="urn:microsoft.com/office/officeart/2005/8/quickstyle/3d1" qsCatId="3D" csTypeId="urn:microsoft.com/office/officeart/2005/8/colors/colorful1" csCatId="colorful" phldr="1"/>
      <dgm:spPr/>
      <dgm:t>
        <a:bodyPr/>
        <a:lstStyle/>
        <a:p>
          <a:endParaRPr lang="en-US"/>
        </a:p>
      </dgm:t>
    </dgm:pt>
    <dgm:pt modelId="{CAE3652A-9573-4C10-8339-29FE0F38CCD4}">
      <dgm:prSet/>
      <dgm:spPr/>
      <dgm:t>
        <a:bodyPr/>
        <a:lstStyle/>
        <a:p>
          <a:pPr algn="l" rtl="0"/>
          <a:r>
            <a:rPr lang="vi-VN"/>
            <a:t>1.1. </a:t>
          </a:r>
          <a:r>
            <a:rPr lang="en-US"/>
            <a:t>Khái niệm về trí tuệ nhân tạo </a:t>
          </a:r>
          <a:endParaRPr lang="en-GB"/>
        </a:p>
      </dgm:t>
    </dgm:pt>
    <dgm:pt modelId="{8009059C-3F4C-454D-8577-DC797FF543DD}" type="parTrans" cxnId="{522CEA05-68D7-45F8-B6EC-26AFFA3FABDA}">
      <dgm:prSet/>
      <dgm:spPr/>
      <dgm:t>
        <a:bodyPr/>
        <a:lstStyle/>
        <a:p>
          <a:endParaRPr lang="en-US"/>
        </a:p>
      </dgm:t>
    </dgm:pt>
    <dgm:pt modelId="{D8CA1841-32CF-472A-8F04-638E7C1CA295}" type="sibTrans" cxnId="{522CEA05-68D7-45F8-B6EC-26AFFA3FABDA}">
      <dgm:prSet/>
      <dgm:spPr/>
      <dgm:t>
        <a:bodyPr/>
        <a:lstStyle/>
        <a:p>
          <a:endParaRPr lang="en-US"/>
        </a:p>
      </dgm:t>
    </dgm:pt>
    <dgm:pt modelId="{1AD8BCCC-D648-464C-A19B-D10A187D7DFF}">
      <dgm:prSet/>
      <dgm:spPr/>
      <dgm:t>
        <a:bodyPr/>
        <a:lstStyle/>
        <a:p>
          <a:pPr algn="l" rtl="0"/>
          <a:r>
            <a:rPr lang="en-US"/>
            <a:t>1.</a:t>
          </a:r>
          <a:r>
            <a:rPr lang="vi-VN"/>
            <a:t>2 </a:t>
          </a:r>
          <a:r>
            <a:rPr lang="en-US"/>
            <a:t>Một số ứng dụng của AI </a:t>
          </a:r>
          <a:endParaRPr lang="en-GB"/>
        </a:p>
      </dgm:t>
    </dgm:pt>
    <dgm:pt modelId="{990BB52E-6C00-43A4-AE4F-674C67CA1A7D}" type="parTrans" cxnId="{7BF1973B-6ACB-4E9D-905A-5F2FFE32F142}">
      <dgm:prSet/>
      <dgm:spPr/>
      <dgm:t>
        <a:bodyPr/>
        <a:lstStyle/>
        <a:p>
          <a:endParaRPr lang="en-US"/>
        </a:p>
      </dgm:t>
    </dgm:pt>
    <dgm:pt modelId="{E77A8977-95E1-47B4-8D8E-16BD964E934C}" type="sibTrans" cxnId="{7BF1973B-6ACB-4E9D-905A-5F2FFE32F142}">
      <dgm:prSet/>
      <dgm:spPr/>
      <dgm:t>
        <a:bodyPr/>
        <a:lstStyle/>
        <a:p>
          <a:endParaRPr lang="en-US"/>
        </a:p>
      </dgm:t>
    </dgm:pt>
    <dgm:pt modelId="{70A61C8E-0ECE-4937-99B7-5A8C7778CC18}">
      <dgm:prSet/>
      <dgm:spPr/>
      <dgm:t>
        <a:bodyPr/>
        <a:lstStyle/>
        <a:p>
          <a:pPr algn="l" rtl="0"/>
          <a:r>
            <a:rPr lang="en-US"/>
            <a:t>1.3. Các lĩnh vực nghiên cứu chính của AI </a:t>
          </a:r>
          <a:endParaRPr lang="en-GB"/>
        </a:p>
      </dgm:t>
    </dgm:pt>
    <dgm:pt modelId="{EE4E45E6-854C-49C6-A7B4-E391D417BDA8}" type="parTrans" cxnId="{18DA6B15-AC65-4B3D-A104-0B6A8DB022B6}">
      <dgm:prSet/>
      <dgm:spPr/>
      <dgm:t>
        <a:bodyPr/>
        <a:lstStyle/>
        <a:p>
          <a:endParaRPr lang="en-US"/>
        </a:p>
      </dgm:t>
    </dgm:pt>
    <dgm:pt modelId="{3565E566-8FAB-41C6-882C-4C4BF04CA8BB}" type="sibTrans" cxnId="{18DA6B15-AC65-4B3D-A104-0B6A8DB022B6}">
      <dgm:prSet/>
      <dgm:spPr/>
      <dgm:t>
        <a:bodyPr/>
        <a:lstStyle/>
        <a:p>
          <a:endParaRPr lang="en-US"/>
        </a:p>
      </dgm:t>
    </dgm:pt>
    <dgm:pt modelId="{78C6BE08-A6C2-498E-A502-EC519067603A}">
      <dgm:prSet/>
      <dgm:spPr/>
      <dgm:t>
        <a:bodyPr/>
        <a:lstStyle/>
        <a:p>
          <a:pPr algn="l" rtl="0"/>
          <a:r>
            <a:rPr lang="en-US"/>
            <a:t>1.4</a:t>
          </a:r>
          <a:r>
            <a:rPr lang="vi-VN"/>
            <a:t>. </a:t>
          </a:r>
          <a:r>
            <a:rPr lang="en-US"/>
            <a:t>Quy trình phát triển ứng dụng AI</a:t>
          </a:r>
          <a:endParaRPr lang="en-GB"/>
        </a:p>
      </dgm:t>
    </dgm:pt>
    <dgm:pt modelId="{972BD620-98DB-49A3-A4D7-7C2593D6764A}" type="parTrans" cxnId="{AFBA0197-C46E-4CB0-A70F-B96AFB0A614C}">
      <dgm:prSet/>
      <dgm:spPr/>
      <dgm:t>
        <a:bodyPr/>
        <a:lstStyle/>
        <a:p>
          <a:endParaRPr lang="en-US"/>
        </a:p>
      </dgm:t>
    </dgm:pt>
    <dgm:pt modelId="{611437D7-E090-4AA5-B8CA-9DBF89DCA00A}" type="sibTrans" cxnId="{AFBA0197-C46E-4CB0-A70F-B96AFB0A614C}">
      <dgm:prSet/>
      <dgm:spPr/>
      <dgm:t>
        <a:bodyPr/>
        <a:lstStyle/>
        <a:p>
          <a:endParaRPr lang="en-US"/>
        </a:p>
      </dgm:t>
    </dgm:pt>
    <dgm:pt modelId="{015486A4-6382-4ABB-9C70-DAC59E1186A5}">
      <dgm:prSet/>
      <dgm:spPr/>
      <dgm:t>
        <a:bodyPr/>
        <a:lstStyle/>
        <a:p>
          <a:pPr algn="l" rtl="0"/>
          <a:r>
            <a:rPr lang="en-US"/>
            <a:t>1.5. Vấn đề đạo đức trong AI</a:t>
          </a:r>
          <a:endParaRPr lang="en-GB"/>
        </a:p>
      </dgm:t>
    </dgm:pt>
    <dgm:pt modelId="{CEE62F23-46A4-417F-9F44-03F391495411}" type="parTrans" cxnId="{0F5C6D1F-0347-4602-AA53-8E76700222C0}">
      <dgm:prSet/>
      <dgm:spPr/>
      <dgm:t>
        <a:bodyPr/>
        <a:lstStyle/>
        <a:p>
          <a:endParaRPr lang="en-US"/>
        </a:p>
      </dgm:t>
    </dgm:pt>
    <dgm:pt modelId="{0E2FB9DE-C9EE-4BD3-9921-A7DFFDC36DD9}" type="sibTrans" cxnId="{0F5C6D1F-0347-4602-AA53-8E76700222C0}">
      <dgm:prSet/>
      <dgm:spPr/>
      <dgm:t>
        <a:bodyPr/>
        <a:lstStyle/>
        <a:p>
          <a:endParaRPr lang="en-US"/>
        </a:p>
      </dgm:t>
    </dgm:pt>
    <dgm:pt modelId="{4E70749A-55C6-45DF-B5D2-6A18FA7ACE07}" type="pres">
      <dgm:prSet presAssocID="{26B18AEE-A26C-416D-B761-0E8131BB65F4}" presName="Name0" presStyleCnt="0">
        <dgm:presLayoutVars>
          <dgm:chMax val="7"/>
          <dgm:dir/>
          <dgm:animLvl val="lvl"/>
          <dgm:resizeHandles val="exact"/>
        </dgm:presLayoutVars>
      </dgm:prSet>
      <dgm:spPr/>
    </dgm:pt>
    <dgm:pt modelId="{8467754C-A963-4A6E-8ED6-147C040A73BF}" type="pres">
      <dgm:prSet presAssocID="{CAE3652A-9573-4C10-8339-29FE0F38CCD4}" presName="circle1" presStyleLbl="node1" presStyleIdx="0" presStyleCnt="5"/>
      <dgm:spPr/>
    </dgm:pt>
    <dgm:pt modelId="{3A6AB4E2-2BCB-4AF1-BD37-46077C75E1B9}" type="pres">
      <dgm:prSet presAssocID="{CAE3652A-9573-4C10-8339-29FE0F38CCD4}" presName="space" presStyleCnt="0"/>
      <dgm:spPr/>
    </dgm:pt>
    <dgm:pt modelId="{4A96649F-4295-4B2A-9642-879D3BF5B684}" type="pres">
      <dgm:prSet presAssocID="{CAE3652A-9573-4C10-8339-29FE0F38CCD4}" presName="rect1" presStyleLbl="alignAcc1" presStyleIdx="0" presStyleCnt="5"/>
      <dgm:spPr/>
    </dgm:pt>
    <dgm:pt modelId="{09F3EB17-E5F6-41A9-AF79-BE145D8FA3D5}" type="pres">
      <dgm:prSet presAssocID="{1AD8BCCC-D648-464C-A19B-D10A187D7DFF}" presName="vertSpace2" presStyleLbl="node1" presStyleIdx="0" presStyleCnt="5"/>
      <dgm:spPr/>
    </dgm:pt>
    <dgm:pt modelId="{3E5DCC53-8C65-48D3-96E6-5A40BE1E9A1E}" type="pres">
      <dgm:prSet presAssocID="{1AD8BCCC-D648-464C-A19B-D10A187D7DFF}" presName="circle2" presStyleLbl="node1" presStyleIdx="1" presStyleCnt="5"/>
      <dgm:spPr/>
    </dgm:pt>
    <dgm:pt modelId="{6C0055C8-795A-4E4A-AC05-4FBD3144B950}" type="pres">
      <dgm:prSet presAssocID="{1AD8BCCC-D648-464C-A19B-D10A187D7DFF}" presName="rect2" presStyleLbl="alignAcc1" presStyleIdx="1" presStyleCnt="5"/>
      <dgm:spPr/>
    </dgm:pt>
    <dgm:pt modelId="{380D4A89-A611-4E6C-BE11-D217B19350E0}" type="pres">
      <dgm:prSet presAssocID="{70A61C8E-0ECE-4937-99B7-5A8C7778CC18}" presName="vertSpace3" presStyleLbl="node1" presStyleIdx="1" presStyleCnt="5"/>
      <dgm:spPr/>
    </dgm:pt>
    <dgm:pt modelId="{7BE63BAD-DBB5-4858-B7B8-E34EA01A0236}" type="pres">
      <dgm:prSet presAssocID="{70A61C8E-0ECE-4937-99B7-5A8C7778CC18}" presName="circle3" presStyleLbl="node1" presStyleIdx="2" presStyleCnt="5"/>
      <dgm:spPr/>
    </dgm:pt>
    <dgm:pt modelId="{8294E676-0929-4BD1-BC43-8B1BEEDEC4A3}" type="pres">
      <dgm:prSet presAssocID="{70A61C8E-0ECE-4937-99B7-5A8C7778CC18}" presName="rect3" presStyleLbl="alignAcc1" presStyleIdx="2" presStyleCnt="5"/>
      <dgm:spPr/>
    </dgm:pt>
    <dgm:pt modelId="{483D7D11-2381-42F8-9B7B-7794D11BFB7D}" type="pres">
      <dgm:prSet presAssocID="{78C6BE08-A6C2-498E-A502-EC519067603A}" presName="vertSpace4" presStyleLbl="node1" presStyleIdx="2" presStyleCnt="5"/>
      <dgm:spPr/>
    </dgm:pt>
    <dgm:pt modelId="{842A3D32-BAC5-4196-A61E-BD3DFAAD8CA0}" type="pres">
      <dgm:prSet presAssocID="{78C6BE08-A6C2-498E-A502-EC519067603A}" presName="circle4" presStyleLbl="node1" presStyleIdx="3" presStyleCnt="5"/>
      <dgm:spPr/>
    </dgm:pt>
    <dgm:pt modelId="{193F4547-CD33-41F3-9C3B-A5B7E3CB566D}" type="pres">
      <dgm:prSet presAssocID="{78C6BE08-A6C2-498E-A502-EC519067603A}" presName="rect4" presStyleLbl="alignAcc1" presStyleIdx="3" presStyleCnt="5"/>
      <dgm:spPr/>
    </dgm:pt>
    <dgm:pt modelId="{87EFBF8E-DC6A-413C-90DC-A6609584F3E7}" type="pres">
      <dgm:prSet presAssocID="{015486A4-6382-4ABB-9C70-DAC59E1186A5}" presName="vertSpace5" presStyleLbl="node1" presStyleIdx="3" presStyleCnt="5"/>
      <dgm:spPr/>
    </dgm:pt>
    <dgm:pt modelId="{83B6EDE7-6328-4F00-8568-02449F64EA45}" type="pres">
      <dgm:prSet presAssocID="{015486A4-6382-4ABB-9C70-DAC59E1186A5}" presName="circle5" presStyleLbl="node1" presStyleIdx="4" presStyleCnt="5"/>
      <dgm:spPr/>
    </dgm:pt>
    <dgm:pt modelId="{855274AB-F872-40F7-8811-83118784DB8B}" type="pres">
      <dgm:prSet presAssocID="{015486A4-6382-4ABB-9C70-DAC59E1186A5}" presName="rect5" presStyleLbl="alignAcc1" presStyleIdx="4" presStyleCnt="5"/>
      <dgm:spPr/>
    </dgm:pt>
    <dgm:pt modelId="{98CBAF36-77EA-4A99-B407-9A6FB678757E}" type="pres">
      <dgm:prSet presAssocID="{CAE3652A-9573-4C10-8339-29FE0F38CCD4}" presName="rect1ParTxNoCh" presStyleLbl="alignAcc1" presStyleIdx="4" presStyleCnt="5">
        <dgm:presLayoutVars>
          <dgm:chMax val="1"/>
          <dgm:bulletEnabled val="1"/>
        </dgm:presLayoutVars>
      </dgm:prSet>
      <dgm:spPr/>
    </dgm:pt>
    <dgm:pt modelId="{21AA62FC-F293-4ADB-B402-9BE564BF67D4}" type="pres">
      <dgm:prSet presAssocID="{1AD8BCCC-D648-464C-A19B-D10A187D7DFF}" presName="rect2ParTxNoCh" presStyleLbl="alignAcc1" presStyleIdx="4" presStyleCnt="5">
        <dgm:presLayoutVars>
          <dgm:chMax val="1"/>
          <dgm:bulletEnabled val="1"/>
        </dgm:presLayoutVars>
      </dgm:prSet>
      <dgm:spPr/>
    </dgm:pt>
    <dgm:pt modelId="{7CF24209-3A15-4F37-A55F-3BA6824FA893}" type="pres">
      <dgm:prSet presAssocID="{70A61C8E-0ECE-4937-99B7-5A8C7778CC18}" presName="rect3ParTxNoCh" presStyleLbl="alignAcc1" presStyleIdx="4" presStyleCnt="5">
        <dgm:presLayoutVars>
          <dgm:chMax val="1"/>
          <dgm:bulletEnabled val="1"/>
        </dgm:presLayoutVars>
      </dgm:prSet>
      <dgm:spPr/>
    </dgm:pt>
    <dgm:pt modelId="{EB241CBC-8B98-4467-85C3-90469E0AB380}" type="pres">
      <dgm:prSet presAssocID="{78C6BE08-A6C2-498E-A502-EC519067603A}" presName="rect4ParTxNoCh" presStyleLbl="alignAcc1" presStyleIdx="4" presStyleCnt="5">
        <dgm:presLayoutVars>
          <dgm:chMax val="1"/>
          <dgm:bulletEnabled val="1"/>
        </dgm:presLayoutVars>
      </dgm:prSet>
      <dgm:spPr/>
    </dgm:pt>
    <dgm:pt modelId="{2B41BA9C-7267-41C9-875B-AFB8A85D373F}" type="pres">
      <dgm:prSet presAssocID="{015486A4-6382-4ABB-9C70-DAC59E1186A5}" presName="rect5ParTxNoCh" presStyleLbl="alignAcc1" presStyleIdx="4" presStyleCnt="5">
        <dgm:presLayoutVars>
          <dgm:chMax val="1"/>
          <dgm:bulletEnabled val="1"/>
        </dgm:presLayoutVars>
      </dgm:prSet>
      <dgm:spPr/>
    </dgm:pt>
  </dgm:ptLst>
  <dgm:cxnLst>
    <dgm:cxn modelId="{522CEA05-68D7-45F8-B6EC-26AFFA3FABDA}" srcId="{26B18AEE-A26C-416D-B761-0E8131BB65F4}" destId="{CAE3652A-9573-4C10-8339-29FE0F38CCD4}" srcOrd="0" destOrd="0" parTransId="{8009059C-3F4C-454D-8577-DC797FF543DD}" sibTransId="{D8CA1841-32CF-472A-8F04-638E7C1CA295}"/>
    <dgm:cxn modelId="{9951F80A-51B6-49AB-B99F-D699E17503D8}" type="presOf" srcId="{1AD8BCCC-D648-464C-A19B-D10A187D7DFF}" destId="{6C0055C8-795A-4E4A-AC05-4FBD3144B950}" srcOrd="0" destOrd="0" presId="urn:microsoft.com/office/officeart/2005/8/layout/target3"/>
    <dgm:cxn modelId="{18DA6B15-AC65-4B3D-A104-0B6A8DB022B6}" srcId="{26B18AEE-A26C-416D-B761-0E8131BB65F4}" destId="{70A61C8E-0ECE-4937-99B7-5A8C7778CC18}" srcOrd="2" destOrd="0" parTransId="{EE4E45E6-854C-49C6-A7B4-E391D417BDA8}" sibTransId="{3565E566-8FAB-41C6-882C-4C4BF04CA8BB}"/>
    <dgm:cxn modelId="{0F5C6D1F-0347-4602-AA53-8E76700222C0}" srcId="{26B18AEE-A26C-416D-B761-0E8131BB65F4}" destId="{015486A4-6382-4ABB-9C70-DAC59E1186A5}" srcOrd="4" destOrd="0" parTransId="{CEE62F23-46A4-417F-9F44-03F391495411}" sibTransId="{0E2FB9DE-C9EE-4BD3-9921-A7DFFDC36DD9}"/>
    <dgm:cxn modelId="{543F9B20-0144-4E6C-9CC3-253C6CFDEF6A}" type="presOf" srcId="{CAE3652A-9573-4C10-8339-29FE0F38CCD4}" destId="{4A96649F-4295-4B2A-9642-879D3BF5B684}" srcOrd="0" destOrd="0" presId="urn:microsoft.com/office/officeart/2005/8/layout/target3"/>
    <dgm:cxn modelId="{01D5BF37-B2CC-4EB1-90BB-71F976F920B2}" type="presOf" srcId="{78C6BE08-A6C2-498E-A502-EC519067603A}" destId="{193F4547-CD33-41F3-9C3B-A5B7E3CB566D}" srcOrd="0" destOrd="0" presId="urn:microsoft.com/office/officeart/2005/8/layout/target3"/>
    <dgm:cxn modelId="{7BF1973B-6ACB-4E9D-905A-5F2FFE32F142}" srcId="{26B18AEE-A26C-416D-B761-0E8131BB65F4}" destId="{1AD8BCCC-D648-464C-A19B-D10A187D7DFF}" srcOrd="1" destOrd="0" parTransId="{990BB52E-6C00-43A4-AE4F-674C67CA1A7D}" sibTransId="{E77A8977-95E1-47B4-8D8E-16BD964E934C}"/>
    <dgm:cxn modelId="{CC773743-13F4-47DD-972F-D071789613E6}" type="presOf" srcId="{015486A4-6382-4ABB-9C70-DAC59E1186A5}" destId="{2B41BA9C-7267-41C9-875B-AFB8A85D373F}" srcOrd="1" destOrd="0" presId="urn:microsoft.com/office/officeart/2005/8/layout/target3"/>
    <dgm:cxn modelId="{B6156057-9913-4186-B62A-C1A6690594C8}" type="presOf" srcId="{78C6BE08-A6C2-498E-A502-EC519067603A}" destId="{EB241CBC-8B98-4467-85C3-90469E0AB380}" srcOrd="1" destOrd="0" presId="urn:microsoft.com/office/officeart/2005/8/layout/target3"/>
    <dgm:cxn modelId="{AFBA0197-C46E-4CB0-A70F-B96AFB0A614C}" srcId="{26B18AEE-A26C-416D-B761-0E8131BB65F4}" destId="{78C6BE08-A6C2-498E-A502-EC519067603A}" srcOrd="3" destOrd="0" parTransId="{972BD620-98DB-49A3-A4D7-7C2593D6764A}" sibTransId="{611437D7-E090-4AA5-B8CA-9DBF89DCA00A}"/>
    <dgm:cxn modelId="{5AE2C89D-5447-4D66-89A4-D03F212C3DCE}" type="presOf" srcId="{70A61C8E-0ECE-4937-99B7-5A8C7778CC18}" destId="{8294E676-0929-4BD1-BC43-8B1BEEDEC4A3}" srcOrd="0" destOrd="0" presId="urn:microsoft.com/office/officeart/2005/8/layout/target3"/>
    <dgm:cxn modelId="{E7900DA0-945B-4F5E-BD94-E1A9D2EA35A3}" type="presOf" srcId="{015486A4-6382-4ABB-9C70-DAC59E1186A5}" destId="{855274AB-F872-40F7-8811-83118784DB8B}" srcOrd="0" destOrd="0" presId="urn:microsoft.com/office/officeart/2005/8/layout/target3"/>
    <dgm:cxn modelId="{65759BA9-C648-4AD8-95FA-B56505F03A30}" type="presOf" srcId="{26B18AEE-A26C-416D-B761-0E8131BB65F4}" destId="{4E70749A-55C6-45DF-B5D2-6A18FA7ACE07}" srcOrd="0" destOrd="0" presId="urn:microsoft.com/office/officeart/2005/8/layout/target3"/>
    <dgm:cxn modelId="{E0E178B9-EC1F-4250-A4C3-A521D4A549B5}" type="presOf" srcId="{CAE3652A-9573-4C10-8339-29FE0F38CCD4}" destId="{98CBAF36-77EA-4A99-B407-9A6FB678757E}" srcOrd="1" destOrd="0" presId="urn:microsoft.com/office/officeart/2005/8/layout/target3"/>
    <dgm:cxn modelId="{71FE6FEA-38F6-4146-A752-AB6B83359761}" type="presOf" srcId="{70A61C8E-0ECE-4937-99B7-5A8C7778CC18}" destId="{7CF24209-3A15-4F37-A55F-3BA6824FA893}" srcOrd="1" destOrd="0" presId="urn:microsoft.com/office/officeart/2005/8/layout/target3"/>
    <dgm:cxn modelId="{D35168FB-C267-4930-8C20-C33F4EA156C3}" type="presOf" srcId="{1AD8BCCC-D648-464C-A19B-D10A187D7DFF}" destId="{21AA62FC-F293-4ADB-B402-9BE564BF67D4}" srcOrd="1" destOrd="0" presId="urn:microsoft.com/office/officeart/2005/8/layout/target3"/>
    <dgm:cxn modelId="{BD88D3B6-179C-4E6A-B78D-78659924A0D5}" type="presParOf" srcId="{4E70749A-55C6-45DF-B5D2-6A18FA7ACE07}" destId="{8467754C-A963-4A6E-8ED6-147C040A73BF}" srcOrd="0" destOrd="0" presId="urn:microsoft.com/office/officeart/2005/8/layout/target3"/>
    <dgm:cxn modelId="{6BAC8CBC-6D02-4CDA-9F86-DCB15819F38F}" type="presParOf" srcId="{4E70749A-55C6-45DF-B5D2-6A18FA7ACE07}" destId="{3A6AB4E2-2BCB-4AF1-BD37-46077C75E1B9}" srcOrd="1" destOrd="0" presId="urn:microsoft.com/office/officeart/2005/8/layout/target3"/>
    <dgm:cxn modelId="{9098C4AF-E2A5-43F8-90D3-4990A33D69E0}" type="presParOf" srcId="{4E70749A-55C6-45DF-B5D2-6A18FA7ACE07}" destId="{4A96649F-4295-4B2A-9642-879D3BF5B684}" srcOrd="2" destOrd="0" presId="urn:microsoft.com/office/officeart/2005/8/layout/target3"/>
    <dgm:cxn modelId="{D01BEB84-B1D3-4BE1-9471-640867AEA3EE}" type="presParOf" srcId="{4E70749A-55C6-45DF-B5D2-6A18FA7ACE07}" destId="{09F3EB17-E5F6-41A9-AF79-BE145D8FA3D5}" srcOrd="3" destOrd="0" presId="urn:microsoft.com/office/officeart/2005/8/layout/target3"/>
    <dgm:cxn modelId="{E514F806-407E-4DAE-951D-60571F89D7D5}" type="presParOf" srcId="{4E70749A-55C6-45DF-B5D2-6A18FA7ACE07}" destId="{3E5DCC53-8C65-48D3-96E6-5A40BE1E9A1E}" srcOrd="4" destOrd="0" presId="urn:microsoft.com/office/officeart/2005/8/layout/target3"/>
    <dgm:cxn modelId="{958D8FE1-DA64-4B70-8DF6-746C63A92464}" type="presParOf" srcId="{4E70749A-55C6-45DF-B5D2-6A18FA7ACE07}" destId="{6C0055C8-795A-4E4A-AC05-4FBD3144B950}" srcOrd="5" destOrd="0" presId="urn:microsoft.com/office/officeart/2005/8/layout/target3"/>
    <dgm:cxn modelId="{8C03FFD6-69F0-4B3A-AF5A-ADFCDA45DD64}" type="presParOf" srcId="{4E70749A-55C6-45DF-B5D2-6A18FA7ACE07}" destId="{380D4A89-A611-4E6C-BE11-D217B19350E0}" srcOrd="6" destOrd="0" presId="urn:microsoft.com/office/officeart/2005/8/layout/target3"/>
    <dgm:cxn modelId="{2CFE04DF-A16B-41DB-91E5-69686A1A5E1C}" type="presParOf" srcId="{4E70749A-55C6-45DF-B5D2-6A18FA7ACE07}" destId="{7BE63BAD-DBB5-4858-B7B8-E34EA01A0236}" srcOrd="7" destOrd="0" presId="urn:microsoft.com/office/officeart/2005/8/layout/target3"/>
    <dgm:cxn modelId="{68A787B1-0BE8-4E16-967C-387DCAF6B8C9}" type="presParOf" srcId="{4E70749A-55C6-45DF-B5D2-6A18FA7ACE07}" destId="{8294E676-0929-4BD1-BC43-8B1BEEDEC4A3}" srcOrd="8" destOrd="0" presId="urn:microsoft.com/office/officeart/2005/8/layout/target3"/>
    <dgm:cxn modelId="{4E0C6185-EBF1-4698-9FD3-97CBB99923FB}" type="presParOf" srcId="{4E70749A-55C6-45DF-B5D2-6A18FA7ACE07}" destId="{483D7D11-2381-42F8-9B7B-7794D11BFB7D}" srcOrd="9" destOrd="0" presId="urn:microsoft.com/office/officeart/2005/8/layout/target3"/>
    <dgm:cxn modelId="{9B3CDAEE-003D-4B9D-AB7D-8703D4FCA986}" type="presParOf" srcId="{4E70749A-55C6-45DF-B5D2-6A18FA7ACE07}" destId="{842A3D32-BAC5-4196-A61E-BD3DFAAD8CA0}" srcOrd="10" destOrd="0" presId="urn:microsoft.com/office/officeart/2005/8/layout/target3"/>
    <dgm:cxn modelId="{50B7F93A-BD73-4735-8168-260BCF38D3C5}" type="presParOf" srcId="{4E70749A-55C6-45DF-B5D2-6A18FA7ACE07}" destId="{193F4547-CD33-41F3-9C3B-A5B7E3CB566D}" srcOrd="11" destOrd="0" presId="urn:microsoft.com/office/officeart/2005/8/layout/target3"/>
    <dgm:cxn modelId="{EF9B73C9-799C-405B-9C4F-FC915D53F8F2}" type="presParOf" srcId="{4E70749A-55C6-45DF-B5D2-6A18FA7ACE07}" destId="{87EFBF8E-DC6A-413C-90DC-A6609584F3E7}" srcOrd="12" destOrd="0" presId="urn:microsoft.com/office/officeart/2005/8/layout/target3"/>
    <dgm:cxn modelId="{396ACF29-73D0-4777-84DD-561D4CCFEDFC}" type="presParOf" srcId="{4E70749A-55C6-45DF-B5D2-6A18FA7ACE07}" destId="{83B6EDE7-6328-4F00-8568-02449F64EA45}" srcOrd="13" destOrd="0" presId="urn:microsoft.com/office/officeart/2005/8/layout/target3"/>
    <dgm:cxn modelId="{4AC84ED7-3FBA-4C37-A521-991B6F47A01A}" type="presParOf" srcId="{4E70749A-55C6-45DF-B5D2-6A18FA7ACE07}" destId="{855274AB-F872-40F7-8811-83118784DB8B}" srcOrd="14" destOrd="0" presId="urn:microsoft.com/office/officeart/2005/8/layout/target3"/>
    <dgm:cxn modelId="{27409EEC-F005-4ADF-B0C3-0FEAFC7C26EF}" type="presParOf" srcId="{4E70749A-55C6-45DF-B5D2-6A18FA7ACE07}" destId="{98CBAF36-77EA-4A99-B407-9A6FB678757E}" srcOrd="15" destOrd="0" presId="urn:microsoft.com/office/officeart/2005/8/layout/target3"/>
    <dgm:cxn modelId="{D7257EA5-6C18-4B89-99B5-DD4606D09B5B}" type="presParOf" srcId="{4E70749A-55C6-45DF-B5D2-6A18FA7ACE07}" destId="{21AA62FC-F293-4ADB-B402-9BE564BF67D4}" srcOrd="16" destOrd="0" presId="urn:microsoft.com/office/officeart/2005/8/layout/target3"/>
    <dgm:cxn modelId="{95591510-F22B-40D0-B767-E774F351A53D}" type="presParOf" srcId="{4E70749A-55C6-45DF-B5D2-6A18FA7ACE07}" destId="{7CF24209-3A15-4F37-A55F-3BA6824FA893}" srcOrd="17" destOrd="0" presId="urn:microsoft.com/office/officeart/2005/8/layout/target3"/>
    <dgm:cxn modelId="{09AB778A-49B5-4A09-9ABD-8D1BE3DDD65E}" type="presParOf" srcId="{4E70749A-55C6-45DF-B5D2-6A18FA7ACE07}" destId="{EB241CBC-8B98-4467-85C3-90469E0AB380}" srcOrd="18" destOrd="0" presId="urn:microsoft.com/office/officeart/2005/8/layout/target3"/>
    <dgm:cxn modelId="{2D890118-9601-424B-B56D-E6D3ED6E6FB8}" type="presParOf" srcId="{4E70749A-55C6-45DF-B5D2-6A18FA7ACE07}" destId="{2B41BA9C-7267-41C9-875B-AFB8A85D373F}"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8BA8A6-5D06-41F5-9B2D-43B838FA3280}" type="doc">
      <dgm:prSet loTypeId="urn:microsoft.com/office/officeart/2005/8/layout/equation1" loCatId="relationship" qsTypeId="urn:microsoft.com/office/officeart/2005/8/quickstyle/simple3" qsCatId="simple" csTypeId="urn:microsoft.com/office/officeart/2005/8/colors/colorful1" csCatId="colorful" phldr="1"/>
      <dgm:spPr/>
    </dgm:pt>
    <dgm:pt modelId="{21E5CA80-6CB7-47F4-A270-12196824DC3A}">
      <dgm:prSet phldrT="[Text]" custT="1"/>
      <dgm:spPr/>
      <dgm:t>
        <a:bodyPr/>
        <a:lstStyle/>
        <a:p>
          <a:r>
            <a:rPr lang="en-US" sz="1450" b="1"/>
            <a:t>Perceive</a:t>
          </a:r>
        </a:p>
        <a:p>
          <a:r>
            <a:rPr lang="en-US" sz="1450" b="1"/>
            <a:t>Nhận thức</a:t>
          </a:r>
        </a:p>
        <a:p>
          <a:r>
            <a:rPr lang="en-US" sz="1450" b="1"/>
            <a:t>Nhớ</a:t>
          </a:r>
        </a:p>
      </dgm:t>
    </dgm:pt>
    <dgm:pt modelId="{38603D5C-13C0-41D3-812F-D9688E4ACD33}" type="parTrans" cxnId="{AF469500-5F5F-4196-9057-EC07EC32D823}">
      <dgm:prSet/>
      <dgm:spPr/>
      <dgm:t>
        <a:bodyPr/>
        <a:lstStyle/>
        <a:p>
          <a:endParaRPr lang="en-US"/>
        </a:p>
      </dgm:t>
    </dgm:pt>
    <dgm:pt modelId="{2DDAB1F2-A9F3-4951-B773-F3AFA8645CB6}" type="sibTrans" cxnId="{AF469500-5F5F-4196-9057-EC07EC32D823}">
      <dgm:prSet custT="1"/>
      <dgm:spPr/>
      <dgm:t>
        <a:bodyPr/>
        <a:lstStyle/>
        <a:p>
          <a:endParaRPr lang="en-US" sz="1450" b="1">
            <a:solidFill>
              <a:schemeClr val="tx1"/>
            </a:solidFill>
          </a:endParaRPr>
        </a:p>
      </dgm:t>
    </dgm:pt>
    <dgm:pt modelId="{1190E8D5-5FF0-43A7-B8B5-D217C26881AB}">
      <dgm:prSet phldrT="[Text]" custT="1"/>
      <dgm:spPr/>
      <dgm:t>
        <a:bodyPr/>
        <a:lstStyle/>
        <a:p>
          <a:r>
            <a:rPr lang="en-US" sz="1450" b="1"/>
            <a:t>Analyze</a:t>
          </a:r>
        </a:p>
        <a:p>
          <a:r>
            <a:rPr lang="en-US" sz="1450" b="1"/>
            <a:t>Phân tích</a:t>
          </a:r>
        </a:p>
        <a:p>
          <a:r>
            <a:rPr lang="en-US" sz="1450" b="1"/>
            <a:t>Hiểu</a:t>
          </a:r>
        </a:p>
      </dgm:t>
    </dgm:pt>
    <dgm:pt modelId="{FAAEB1D9-09E3-4DE4-BFB9-ECC03D4F885B}" type="parTrans" cxnId="{6BD9631F-5FEA-45B3-899D-B567978FCF54}">
      <dgm:prSet/>
      <dgm:spPr/>
      <dgm:t>
        <a:bodyPr/>
        <a:lstStyle/>
        <a:p>
          <a:endParaRPr lang="en-US"/>
        </a:p>
      </dgm:t>
    </dgm:pt>
    <dgm:pt modelId="{C6C213AB-D71D-42B3-A8A1-AFB790E433C1}" type="sibTrans" cxnId="{6BD9631F-5FEA-45B3-899D-B567978FCF54}">
      <dgm:prSet custT="1"/>
      <dgm:spPr/>
      <dgm:t>
        <a:bodyPr/>
        <a:lstStyle/>
        <a:p>
          <a:endParaRPr lang="en-US" sz="1450" b="1">
            <a:solidFill>
              <a:schemeClr val="tx1"/>
            </a:solidFill>
          </a:endParaRPr>
        </a:p>
      </dgm:t>
    </dgm:pt>
    <dgm:pt modelId="{DCA034B6-4D54-4086-9C22-04C104DC16B2}">
      <dgm:prSet phldrT="[Text]" custT="1"/>
      <dgm:spPr/>
      <dgm:t>
        <a:bodyPr/>
        <a:lstStyle/>
        <a:p>
          <a:r>
            <a:rPr lang="en-US" sz="1450" b="1"/>
            <a:t>React</a:t>
          </a:r>
        </a:p>
        <a:p>
          <a:r>
            <a:rPr lang="en-US" sz="1450" b="1"/>
            <a:t>Tương tác</a:t>
          </a:r>
        </a:p>
        <a:p>
          <a:r>
            <a:rPr lang="en-US" sz="1450" b="1"/>
            <a:t>Áp dụng</a:t>
          </a:r>
        </a:p>
      </dgm:t>
    </dgm:pt>
    <dgm:pt modelId="{F2AF6CDD-CA44-4D82-B640-56E38D710581}" type="parTrans" cxnId="{5BD7860F-2613-4430-9036-68598C0E4113}">
      <dgm:prSet/>
      <dgm:spPr/>
      <dgm:t>
        <a:bodyPr/>
        <a:lstStyle/>
        <a:p>
          <a:endParaRPr lang="en-US"/>
        </a:p>
      </dgm:t>
    </dgm:pt>
    <dgm:pt modelId="{DA691961-721B-4941-9B16-EA56796AF27C}" type="sibTrans" cxnId="{5BD7860F-2613-4430-9036-68598C0E4113}">
      <dgm:prSet custT="1"/>
      <dgm:spPr/>
      <dgm:t>
        <a:bodyPr/>
        <a:lstStyle/>
        <a:p>
          <a:endParaRPr lang="en-US" sz="1450" b="1">
            <a:solidFill>
              <a:schemeClr val="tx1"/>
            </a:solidFill>
          </a:endParaRPr>
        </a:p>
      </dgm:t>
    </dgm:pt>
    <dgm:pt modelId="{B32D9148-435D-4222-BB3C-91AA76003832}">
      <dgm:prSet phldrT="[Text]" custT="1"/>
      <dgm:spPr/>
      <dgm:t>
        <a:bodyPr/>
        <a:lstStyle/>
        <a:p>
          <a:r>
            <a:rPr lang="en-US" sz="1450" b="1"/>
            <a:t>Intelligence</a:t>
          </a:r>
        </a:p>
        <a:p>
          <a:r>
            <a:rPr lang="en-US" sz="1450" b="1"/>
            <a:t>Thông minh</a:t>
          </a:r>
        </a:p>
      </dgm:t>
    </dgm:pt>
    <dgm:pt modelId="{9D5A70A2-573F-498D-9E11-2DE14A8F2277}" type="parTrans" cxnId="{3FA6B947-F36E-442B-8681-78E936773404}">
      <dgm:prSet/>
      <dgm:spPr/>
      <dgm:t>
        <a:bodyPr/>
        <a:lstStyle/>
        <a:p>
          <a:endParaRPr lang="en-US"/>
        </a:p>
      </dgm:t>
    </dgm:pt>
    <dgm:pt modelId="{40DE5E08-7B2C-4F2E-A084-19D2C4463FA4}" type="sibTrans" cxnId="{3FA6B947-F36E-442B-8681-78E936773404}">
      <dgm:prSet/>
      <dgm:spPr/>
      <dgm:t>
        <a:bodyPr/>
        <a:lstStyle/>
        <a:p>
          <a:endParaRPr lang="en-US"/>
        </a:p>
      </dgm:t>
    </dgm:pt>
    <dgm:pt modelId="{500A3827-28F6-4303-8CF9-E824B60E64DF}" type="pres">
      <dgm:prSet presAssocID="{F68BA8A6-5D06-41F5-9B2D-43B838FA3280}" presName="linearFlow" presStyleCnt="0">
        <dgm:presLayoutVars>
          <dgm:dir/>
          <dgm:resizeHandles val="exact"/>
        </dgm:presLayoutVars>
      </dgm:prSet>
      <dgm:spPr/>
    </dgm:pt>
    <dgm:pt modelId="{C8716F6F-C151-4E42-B469-EB8318B34BD5}" type="pres">
      <dgm:prSet presAssocID="{21E5CA80-6CB7-47F4-A270-12196824DC3A}" presName="node" presStyleLbl="node1" presStyleIdx="0" presStyleCnt="4">
        <dgm:presLayoutVars>
          <dgm:bulletEnabled val="1"/>
        </dgm:presLayoutVars>
      </dgm:prSet>
      <dgm:spPr/>
    </dgm:pt>
    <dgm:pt modelId="{76320051-EF28-43C0-BA57-9BAD7709578C}" type="pres">
      <dgm:prSet presAssocID="{2DDAB1F2-A9F3-4951-B773-F3AFA8645CB6}" presName="spacerL" presStyleCnt="0"/>
      <dgm:spPr/>
    </dgm:pt>
    <dgm:pt modelId="{129A10C7-96DB-49AA-B3C5-9C47AFF19B9F}" type="pres">
      <dgm:prSet presAssocID="{2DDAB1F2-A9F3-4951-B773-F3AFA8645CB6}" presName="sibTrans" presStyleLbl="sibTrans2D1" presStyleIdx="0" presStyleCnt="3"/>
      <dgm:spPr/>
    </dgm:pt>
    <dgm:pt modelId="{250669CF-C770-4811-88D3-B7C62EAD5CD9}" type="pres">
      <dgm:prSet presAssocID="{2DDAB1F2-A9F3-4951-B773-F3AFA8645CB6}" presName="spacerR" presStyleCnt="0"/>
      <dgm:spPr/>
    </dgm:pt>
    <dgm:pt modelId="{E57F26ED-B094-4D4A-AC61-38B44C450CFC}" type="pres">
      <dgm:prSet presAssocID="{1190E8D5-5FF0-43A7-B8B5-D217C26881AB}" presName="node" presStyleLbl="node1" presStyleIdx="1" presStyleCnt="4">
        <dgm:presLayoutVars>
          <dgm:bulletEnabled val="1"/>
        </dgm:presLayoutVars>
      </dgm:prSet>
      <dgm:spPr/>
    </dgm:pt>
    <dgm:pt modelId="{10EF618A-8B84-44BE-8C98-89A705E26A6B}" type="pres">
      <dgm:prSet presAssocID="{C6C213AB-D71D-42B3-A8A1-AFB790E433C1}" presName="spacerL" presStyleCnt="0"/>
      <dgm:spPr/>
    </dgm:pt>
    <dgm:pt modelId="{FCBA6CD5-7004-4671-B9B9-4D77205E47BB}" type="pres">
      <dgm:prSet presAssocID="{C6C213AB-D71D-42B3-A8A1-AFB790E433C1}" presName="sibTrans" presStyleLbl="sibTrans2D1" presStyleIdx="1" presStyleCnt="3"/>
      <dgm:spPr/>
    </dgm:pt>
    <dgm:pt modelId="{3068899A-D0AC-4E0E-8206-DA0F912362EA}" type="pres">
      <dgm:prSet presAssocID="{C6C213AB-D71D-42B3-A8A1-AFB790E433C1}" presName="spacerR" presStyleCnt="0"/>
      <dgm:spPr/>
    </dgm:pt>
    <dgm:pt modelId="{D1204ED6-6DFC-4D83-8A32-8E873497B6D4}" type="pres">
      <dgm:prSet presAssocID="{DCA034B6-4D54-4086-9C22-04C104DC16B2}" presName="node" presStyleLbl="node1" presStyleIdx="2" presStyleCnt="4">
        <dgm:presLayoutVars>
          <dgm:bulletEnabled val="1"/>
        </dgm:presLayoutVars>
      </dgm:prSet>
      <dgm:spPr/>
    </dgm:pt>
    <dgm:pt modelId="{66100383-D604-49F9-9E54-8607FFDA55BB}" type="pres">
      <dgm:prSet presAssocID="{DA691961-721B-4941-9B16-EA56796AF27C}" presName="spacerL" presStyleCnt="0"/>
      <dgm:spPr/>
    </dgm:pt>
    <dgm:pt modelId="{2C953452-E625-4D4C-A9CF-9F878279F42B}" type="pres">
      <dgm:prSet presAssocID="{DA691961-721B-4941-9B16-EA56796AF27C}" presName="sibTrans" presStyleLbl="sibTrans2D1" presStyleIdx="2" presStyleCnt="3"/>
      <dgm:spPr/>
    </dgm:pt>
    <dgm:pt modelId="{418F5A74-F659-4A6D-A209-6F3A6C82B2AC}" type="pres">
      <dgm:prSet presAssocID="{DA691961-721B-4941-9B16-EA56796AF27C}" presName="spacerR" presStyleCnt="0"/>
      <dgm:spPr/>
    </dgm:pt>
    <dgm:pt modelId="{46DEC193-EA7E-4C4B-8725-775E83B9D6CF}" type="pres">
      <dgm:prSet presAssocID="{B32D9148-435D-4222-BB3C-91AA76003832}" presName="node" presStyleLbl="node1" presStyleIdx="3" presStyleCnt="4">
        <dgm:presLayoutVars>
          <dgm:bulletEnabled val="1"/>
        </dgm:presLayoutVars>
      </dgm:prSet>
      <dgm:spPr/>
    </dgm:pt>
  </dgm:ptLst>
  <dgm:cxnLst>
    <dgm:cxn modelId="{AF469500-5F5F-4196-9057-EC07EC32D823}" srcId="{F68BA8A6-5D06-41F5-9B2D-43B838FA3280}" destId="{21E5CA80-6CB7-47F4-A270-12196824DC3A}" srcOrd="0" destOrd="0" parTransId="{38603D5C-13C0-41D3-812F-D9688E4ACD33}" sibTransId="{2DDAB1F2-A9F3-4951-B773-F3AFA8645CB6}"/>
    <dgm:cxn modelId="{BE626F0D-18B6-4292-9FCE-FBB873FC5616}" type="presOf" srcId="{21E5CA80-6CB7-47F4-A270-12196824DC3A}" destId="{C8716F6F-C151-4E42-B469-EB8318B34BD5}" srcOrd="0" destOrd="0" presId="urn:microsoft.com/office/officeart/2005/8/layout/equation1"/>
    <dgm:cxn modelId="{5BD7860F-2613-4430-9036-68598C0E4113}" srcId="{F68BA8A6-5D06-41F5-9B2D-43B838FA3280}" destId="{DCA034B6-4D54-4086-9C22-04C104DC16B2}" srcOrd="2" destOrd="0" parTransId="{F2AF6CDD-CA44-4D82-B640-56E38D710581}" sibTransId="{DA691961-721B-4941-9B16-EA56796AF27C}"/>
    <dgm:cxn modelId="{6BD9631F-5FEA-45B3-899D-B567978FCF54}" srcId="{F68BA8A6-5D06-41F5-9B2D-43B838FA3280}" destId="{1190E8D5-5FF0-43A7-B8B5-D217C26881AB}" srcOrd="1" destOrd="0" parTransId="{FAAEB1D9-09E3-4DE4-BFB9-ECC03D4F885B}" sibTransId="{C6C213AB-D71D-42B3-A8A1-AFB790E433C1}"/>
    <dgm:cxn modelId="{3FA6B947-F36E-442B-8681-78E936773404}" srcId="{F68BA8A6-5D06-41F5-9B2D-43B838FA3280}" destId="{B32D9148-435D-4222-BB3C-91AA76003832}" srcOrd="3" destOrd="0" parTransId="{9D5A70A2-573F-498D-9E11-2DE14A8F2277}" sibTransId="{40DE5E08-7B2C-4F2E-A084-19D2C4463FA4}"/>
    <dgm:cxn modelId="{A75EC667-BAEA-4FB0-ADF8-7DBB9E3A7985}" type="presOf" srcId="{DCA034B6-4D54-4086-9C22-04C104DC16B2}" destId="{D1204ED6-6DFC-4D83-8A32-8E873497B6D4}" srcOrd="0" destOrd="0" presId="urn:microsoft.com/office/officeart/2005/8/layout/equation1"/>
    <dgm:cxn modelId="{D130096C-50D1-4196-8527-4197FF5917A1}" type="presOf" srcId="{C6C213AB-D71D-42B3-A8A1-AFB790E433C1}" destId="{FCBA6CD5-7004-4671-B9B9-4D77205E47BB}" srcOrd="0" destOrd="0" presId="urn:microsoft.com/office/officeart/2005/8/layout/equation1"/>
    <dgm:cxn modelId="{7E40F992-F405-4B87-BF20-759AD8AD3B21}" type="presOf" srcId="{DA691961-721B-4941-9B16-EA56796AF27C}" destId="{2C953452-E625-4D4C-A9CF-9F878279F42B}" srcOrd="0" destOrd="0" presId="urn:microsoft.com/office/officeart/2005/8/layout/equation1"/>
    <dgm:cxn modelId="{F23A62A9-DD0D-4B32-B9EB-4EFBBA1B46B6}" type="presOf" srcId="{F68BA8A6-5D06-41F5-9B2D-43B838FA3280}" destId="{500A3827-28F6-4303-8CF9-E824B60E64DF}" srcOrd="0" destOrd="0" presId="urn:microsoft.com/office/officeart/2005/8/layout/equation1"/>
    <dgm:cxn modelId="{EF8532C3-EFA6-44D1-9C79-61D1181C9A81}" type="presOf" srcId="{1190E8D5-5FF0-43A7-B8B5-D217C26881AB}" destId="{E57F26ED-B094-4D4A-AC61-38B44C450CFC}" srcOrd="0" destOrd="0" presId="urn:microsoft.com/office/officeart/2005/8/layout/equation1"/>
    <dgm:cxn modelId="{F25D9AE6-2996-4339-8EE8-85CB43896278}" type="presOf" srcId="{2DDAB1F2-A9F3-4951-B773-F3AFA8645CB6}" destId="{129A10C7-96DB-49AA-B3C5-9C47AFF19B9F}" srcOrd="0" destOrd="0" presId="urn:microsoft.com/office/officeart/2005/8/layout/equation1"/>
    <dgm:cxn modelId="{D13B48F5-3E75-4747-B550-5B3F94AB746F}" type="presOf" srcId="{B32D9148-435D-4222-BB3C-91AA76003832}" destId="{46DEC193-EA7E-4C4B-8725-775E83B9D6CF}" srcOrd="0" destOrd="0" presId="urn:microsoft.com/office/officeart/2005/8/layout/equation1"/>
    <dgm:cxn modelId="{7A413755-E4D9-4A8A-B8A9-9D649C042576}" type="presParOf" srcId="{500A3827-28F6-4303-8CF9-E824B60E64DF}" destId="{C8716F6F-C151-4E42-B469-EB8318B34BD5}" srcOrd="0" destOrd="0" presId="urn:microsoft.com/office/officeart/2005/8/layout/equation1"/>
    <dgm:cxn modelId="{3256C23C-C4FE-459B-9DBF-46FA63BC62FF}" type="presParOf" srcId="{500A3827-28F6-4303-8CF9-E824B60E64DF}" destId="{76320051-EF28-43C0-BA57-9BAD7709578C}" srcOrd="1" destOrd="0" presId="urn:microsoft.com/office/officeart/2005/8/layout/equation1"/>
    <dgm:cxn modelId="{097135CA-57BE-46B2-975B-43E323D36809}" type="presParOf" srcId="{500A3827-28F6-4303-8CF9-E824B60E64DF}" destId="{129A10C7-96DB-49AA-B3C5-9C47AFF19B9F}" srcOrd="2" destOrd="0" presId="urn:microsoft.com/office/officeart/2005/8/layout/equation1"/>
    <dgm:cxn modelId="{604A48F9-3A71-4237-939A-DA34F12E6B41}" type="presParOf" srcId="{500A3827-28F6-4303-8CF9-E824B60E64DF}" destId="{250669CF-C770-4811-88D3-B7C62EAD5CD9}" srcOrd="3" destOrd="0" presId="urn:microsoft.com/office/officeart/2005/8/layout/equation1"/>
    <dgm:cxn modelId="{62C9459C-3478-42B3-AED9-683998939C66}" type="presParOf" srcId="{500A3827-28F6-4303-8CF9-E824B60E64DF}" destId="{E57F26ED-B094-4D4A-AC61-38B44C450CFC}" srcOrd="4" destOrd="0" presId="urn:microsoft.com/office/officeart/2005/8/layout/equation1"/>
    <dgm:cxn modelId="{E669C67D-8021-4EED-A122-CAC9E61D3D15}" type="presParOf" srcId="{500A3827-28F6-4303-8CF9-E824B60E64DF}" destId="{10EF618A-8B84-44BE-8C98-89A705E26A6B}" srcOrd="5" destOrd="0" presId="urn:microsoft.com/office/officeart/2005/8/layout/equation1"/>
    <dgm:cxn modelId="{A3C8325C-3D01-4666-8354-7EC7F72A23E0}" type="presParOf" srcId="{500A3827-28F6-4303-8CF9-E824B60E64DF}" destId="{FCBA6CD5-7004-4671-B9B9-4D77205E47BB}" srcOrd="6" destOrd="0" presId="urn:microsoft.com/office/officeart/2005/8/layout/equation1"/>
    <dgm:cxn modelId="{A8478CAC-2286-4A97-965E-E1119B97B3AE}" type="presParOf" srcId="{500A3827-28F6-4303-8CF9-E824B60E64DF}" destId="{3068899A-D0AC-4E0E-8206-DA0F912362EA}" srcOrd="7" destOrd="0" presId="urn:microsoft.com/office/officeart/2005/8/layout/equation1"/>
    <dgm:cxn modelId="{F456E7B6-B605-4085-B214-813C8C7851A2}" type="presParOf" srcId="{500A3827-28F6-4303-8CF9-E824B60E64DF}" destId="{D1204ED6-6DFC-4D83-8A32-8E873497B6D4}" srcOrd="8" destOrd="0" presId="urn:microsoft.com/office/officeart/2005/8/layout/equation1"/>
    <dgm:cxn modelId="{97399079-78BF-4E1A-8F4C-B182F3677E12}" type="presParOf" srcId="{500A3827-28F6-4303-8CF9-E824B60E64DF}" destId="{66100383-D604-49F9-9E54-8607FFDA55BB}" srcOrd="9" destOrd="0" presId="urn:microsoft.com/office/officeart/2005/8/layout/equation1"/>
    <dgm:cxn modelId="{1CD1F9BB-DAC6-46AC-BA71-CD3418332C76}" type="presParOf" srcId="{500A3827-28F6-4303-8CF9-E824B60E64DF}" destId="{2C953452-E625-4D4C-A9CF-9F878279F42B}" srcOrd="10" destOrd="0" presId="urn:microsoft.com/office/officeart/2005/8/layout/equation1"/>
    <dgm:cxn modelId="{E622600E-DE92-4E5F-9EE1-8C800D4B84FA}" type="presParOf" srcId="{500A3827-28F6-4303-8CF9-E824B60E64DF}" destId="{418F5A74-F659-4A6D-A209-6F3A6C82B2AC}" srcOrd="11" destOrd="0" presId="urn:microsoft.com/office/officeart/2005/8/layout/equation1"/>
    <dgm:cxn modelId="{73C8E4CC-B6F1-4ED9-B506-5C14861948DD}" type="presParOf" srcId="{500A3827-28F6-4303-8CF9-E824B60E64DF}" destId="{46DEC193-EA7E-4C4B-8725-775E83B9D6C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8BA8A6-5D06-41F5-9B2D-43B838FA3280}" type="doc">
      <dgm:prSet loTypeId="urn:microsoft.com/office/officeart/2005/8/layout/equation1" loCatId="relationship" qsTypeId="urn:microsoft.com/office/officeart/2005/8/quickstyle/simple3" qsCatId="simple" csTypeId="urn:microsoft.com/office/officeart/2005/8/colors/colorful1" csCatId="colorful" phldr="1"/>
      <dgm:spPr/>
    </dgm:pt>
    <dgm:pt modelId="{21E5CA80-6CB7-47F4-A270-12196824DC3A}">
      <dgm:prSet phldrT="[Text]" custT="1"/>
      <dgm:spPr/>
      <dgm:t>
        <a:bodyPr/>
        <a:lstStyle/>
        <a:p>
          <a:r>
            <a:rPr lang="en-US" sz="1450" b="1"/>
            <a:t>Perceive</a:t>
          </a:r>
        </a:p>
        <a:p>
          <a:r>
            <a:rPr lang="en-US" sz="1450" b="1"/>
            <a:t>Nhận thức</a:t>
          </a:r>
        </a:p>
        <a:p>
          <a:r>
            <a:rPr lang="en-US" sz="1450" b="1"/>
            <a:t>Nhớ</a:t>
          </a:r>
        </a:p>
      </dgm:t>
    </dgm:pt>
    <dgm:pt modelId="{38603D5C-13C0-41D3-812F-D9688E4ACD33}" type="parTrans" cxnId="{AF469500-5F5F-4196-9057-EC07EC32D823}">
      <dgm:prSet/>
      <dgm:spPr/>
      <dgm:t>
        <a:bodyPr/>
        <a:lstStyle/>
        <a:p>
          <a:endParaRPr lang="en-US"/>
        </a:p>
      </dgm:t>
    </dgm:pt>
    <dgm:pt modelId="{2DDAB1F2-A9F3-4951-B773-F3AFA8645CB6}" type="sibTrans" cxnId="{AF469500-5F5F-4196-9057-EC07EC32D823}">
      <dgm:prSet custT="1"/>
      <dgm:spPr/>
      <dgm:t>
        <a:bodyPr/>
        <a:lstStyle/>
        <a:p>
          <a:endParaRPr lang="en-US" sz="1450" b="1">
            <a:solidFill>
              <a:schemeClr val="tx1"/>
            </a:solidFill>
          </a:endParaRPr>
        </a:p>
      </dgm:t>
    </dgm:pt>
    <dgm:pt modelId="{1190E8D5-5FF0-43A7-B8B5-D217C26881AB}">
      <dgm:prSet phldrT="[Text]" custT="1"/>
      <dgm:spPr/>
      <dgm:t>
        <a:bodyPr/>
        <a:lstStyle/>
        <a:p>
          <a:r>
            <a:rPr lang="en-US" sz="1450" b="1"/>
            <a:t>Analyze</a:t>
          </a:r>
        </a:p>
        <a:p>
          <a:r>
            <a:rPr lang="en-US" sz="1450" b="1"/>
            <a:t>Phân tích</a:t>
          </a:r>
        </a:p>
        <a:p>
          <a:r>
            <a:rPr lang="en-US" sz="1450" b="1"/>
            <a:t>Hiểu</a:t>
          </a:r>
        </a:p>
      </dgm:t>
    </dgm:pt>
    <dgm:pt modelId="{FAAEB1D9-09E3-4DE4-BFB9-ECC03D4F885B}" type="parTrans" cxnId="{6BD9631F-5FEA-45B3-899D-B567978FCF54}">
      <dgm:prSet/>
      <dgm:spPr/>
      <dgm:t>
        <a:bodyPr/>
        <a:lstStyle/>
        <a:p>
          <a:endParaRPr lang="en-US"/>
        </a:p>
      </dgm:t>
    </dgm:pt>
    <dgm:pt modelId="{C6C213AB-D71D-42B3-A8A1-AFB790E433C1}" type="sibTrans" cxnId="{6BD9631F-5FEA-45B3-899D-B567978FCF54}">
      <dgm:prSet custT="1"/>
      <dgm:spPr/>
      <dgm:t>
        <a:bodyPr/>
        <a:lstStyle/>
        <a:p>
          <a:endParaRPr lang="en-US" sz="1450" b="1">
            <a:solidFill>
              <a:schemeClr val="tx1"/>
            </a:solidFill>
          </a:endParaRPr>
        </a:p>
      </dgm:t>
    </dgm:pt>
    <dgm:pt modelId="{DCA034B6-4D54-4086-9C22-04C104DC16B2}">
      <dgm:prSet phldrT="[Text]" custT="1"/>
      <dgm:spPr/>
      <dgm:t>
        <a:bodyPr/>
        <a:lstStyle/>
        <a:p>
          <a:r>
            <a:rPr lang="en-US" sz="1450" b="1"/>
            <a:t>React</a:t>
          </a:r>
        </a:p>
        <a:p>
          <a:r>
            <a:rPr lang="en-US" sz="1450" b="1"/>
            <a:t>Tương tác</a:t>
          </a:r>
        </a:p>
        <a:p>
          <a:r>
            <a:rPr lang="en-US" sz="1450" b="1"/>
            <a:t>Áp dụng</a:t>
          </a:r>
        </a:p>
      </dgm:t>
    </dgm:pt>
    <dgm:pt modelId="{F2AF6CDD-CA44-4D82-B640-56E38D710581}" type="parTrans" cxnId="{5BD7860F-2613-4430-9036-68598C0E4113}">
      <dgm:prSet/>
      <dgm:spPr/>
      <dgm:t>
        <a:bodyPr/>
        <a:lstStyle/>
        <a:p>
          <a:endParaRPr lang="en-US"/>
        </a:p>
      </dgm:t>
    </dgm:pt>
    <dgm:pt modelId="{DA691961-721B-4941-9B16-EA56796AF27C}" type="sibTrans" cxnId="{5BD7860F-2613-4430-9036-68598C0E4113}">
      <dgm:prSet custT="1"/>
      <dgm:spPr/>
      <dgm:t>
        <a:bodyPr/>
        <a:lstStyle/>
        <a:p>
          <a:endParaRPr lang="en-US" sz="1450" b="1">
            <a:solidFill>
              <a:schemeClr val="tx1"/>
            </a:solidFill>
          </a:endParaRPr>
        </a:p>
      </dgm:t>
    </dgm:pt>
    <dgm:pt modelId="{B32D9148-435D-4222-BB3C-91AA76003832}">
      <dgm:prSet phldrT="[Text]" custT="1"/>
      <dgm:spPr/>
      <dgm:t>
        <a:bodyPr/>
        <a:lstStyle/>
        <a:p>
          <a:r>
            <a:rPr lang="en-US" sz="1450" b="1"/>
            <a:t>Intelligence</a:t>
          </a:r>
        </a:p>
        <a:p>
          <a:r>
            <a:rPr lang="en-US" sz="1450" b="1"/>
            <a:t>Thông minh</a:t>
          </a:r>
        </a:p>
      </dgm:t>
    </dgm:pt>
    <dgm:pt modelId="{9D5A70A2-573F-498D-9E11-2DE14A8F2277}" type="parTrans" cxnId="{3FA6B947-F36E-442B-8681-78E936773404}">
      <dgm:prSet/>
      <dgm:spPr/>
      <dgm:t>
        <a:bodyPr/>
        <a:lstStyle/>
        <a:p>
          <a:endParaRPr lang="en-US"/>
        </a:p>
      </dgm:t>
    </dgm:pt>
    <dgm:pt modelId="{40DE5E08-7B2C-4F2E-A084-19D2C4463FA4}" type="sibTrans" cxnId="{3FA6B947-F36E-442B-8681-78E936773404}">
      <dgm:prSet/>
      <dgm:spPr/>
      <dgm:t>
        <a:bodyPr/>
        <a:lstStyle/>
        <a:p>
          <a:endParaRPr lang="en-US"/>
        </a:p>
      </dgm:t>
    </dgm:pt>
    <dgm:pt modelId="{500A3827-28F6-4303-8CF9-E824B60E64DF}" type="pres">
      <dgm:prSet presAssocID="{F68BA8A6-5D06-41F5-9B2D-43B838FA3280}" presName="linearFlow" presStyleCnt="0">
        <dgm:presLayoutVars>
          <dgm:dir/>
          <dgm:resizeHandles val="exact"/>
        </dgm:presLayoutVars>
      </dgm:prSet>
      <dgm:spPr/>
    </dgm:pt>
    <dgm:pt modelId="{C8716F6F-C151-4E42-B469-EB8318B34BD5}" type="pres">
      <dgm:prSet presAssocID="{21E5CA80-6CB7-47F4-A270-12196824DC3A}" presName="node" presStyleLbl="node1" presStyleIdx="0" presStyleCnt="4">
        <dgm:presLayoutVars>
          <dgm:bulletEnabled val="1"/>
        </dgm:presLayoutVars>
      </dgm:prSet>
      <dgm:spPr/>
    </dgm:pt>
    <dgm:pt modelId="{76320051-EF28-43C0-BA57-9BAD7709578C}" type="pres">
      <dgm:prSet presAssocID="{2DDAB1F2-A9F3-4951-B773-F3AFA8645CB6}" presName="spacerL" presStyleCnt="0"/>
      <dgm:spPr/>
    </dgm:pt>
    <dgm:pt modelId="{129A10C7-96DB-49AA-B3C5-9C47AFF19B9F}" type="pres">
      <dgm:prSet presAssocID="{2DDAB1F2-A9F3-4951-B773-F3AFA8645CB6}" presName="sibTrans" presStyleLbl="sibTrans2D1" presStyleIdx="0" presStyleCnt="3"/>
      <dgm:spPr/>
    </dgm:pt>
    <dgm:pt modelId="{250669CF-C770-4811-88D3-B7C62EAD5CD9}" type="pres">
      <dgm:prSet presAssocID="{2DDAB1F2-A9F3-4951-B773-F3AFA8645CB6}" presName="spacerR" presStyleCnt="0"/>
      <dgm:spPr/>
    </dgm:pt>
    <dgm:pt modelId="{E57F26ED-B094-4D4A-AC61-38B44C450CFC}" type="pres">
      <dgm:prSet presAssocID="{1190E8D5-5FF0-43A7-B8B5-D217C26881AB}" presName="node" presStyleLbl="node1" presStyleIdx="1" presStyleCnt="4">
        <dgm:presLayoutVars>
          <dgm:bulletEnabled val="1"/>
        </dgm:presLayoutVars>
      </dgm:prSet>
      <dgm:spPr/>
    </dgm:pt>
    <dgm:pt modelId="{10EF618A-8B84-44BE-8C98-89A705E26A6B}" type="pres">
      <dgm:prSet presAssocID="{C6C213AB-D71D-42B3-A8A1-AFB790E433C1}" presName="spacerL" presStyleCnt="0"/>
      <dgm:spPr/>
    </dgm:pt>
    <dgm:pt modelId="{FCBA6CD5-7004-4671-B9B9-4D77205E47BB}" type="pres">
      <dgm:prSet presAssocID="{C6C213AB-D71D-42B3-A8A1-AFB790E433C1}" presName="sibTrans" presStyleLbl="sibTrans2D1" presStyleIdx="1" presStyleCnt="3"/>
      <dgm:spPr/>
    </dgm:pt>
    <dgm:pt modelId="{3068899A-D0AC-4E0E-8206-DA0F912362EA}" type="pres">
      <dgm:prSet presAssocID="{C6C213AB-D71D-42B3-A8A1-AFB790E433C1}" presName="spacerR" presStyleCnt="0"/>
      <dgm:spPr/>
    </dgm:pt>
    <dgm:pt modelId="{D1204ED6-6DFC-4D83-8A32-8E873497B6D4}" type="pres">
      <dgm:prSet presAssocID="{DCA034B6-4D54-4086-9C22-04C104DC16B2}" presName="node" presStyleLbl="node1" presStyleIdx="2" presStyleCnt="4">
        <dgm:presLayoutVars>
          <dgm:bulletEnabled val="1"/>
        </dgm:presLayoutVars>
      </dgm:prSet>
      <dgm:spPr/>
    </dgm:pt>
    <dgm:pt modelId="{66100383-D604-49F9-9E54-8607FFDA55BB}" type="pres">
      <dgm:prSet presAssocID="{DA691961-721B-4941-9B16-EA56796AF27C}" presName="spacerL" presStyleCnt="0"/>
      <dgm:spPr/>
    </dgm:pt>
    <dgm:pt modelId="{2C953452-E625-4D4C-A9CF-9F878279F42B}" type="pres">
      <dgm:prSet presAssocID="{DA691961-721B-4941-9B16-EA56796AF27C}" presName="sibTrans" presStyleLbl="sibTrans2D1" presStyleIdx="2" presStyleCnt="3"/>
      <dgm:spPr/>
    </dgm:pt>
    <dgm:pt modelId="{418F5A74-F659-4A6D-A209-6F3A6C82B2AC}" type="pres">
      <dgm:prSet presAssocID="{DA691961-721B-4941-9B16-EA56796AF27C}" presName="spacerR" presStyleCnt="0"/>
      <dgm:spPr/>
    </dgm:pt>
    <dgm:pt modelId="{46DEC193-EA7E-4C4B-8725-775E83B9D6CF}" type="pres">
      <dgm:prSet presAssocID="{B32D9148-435D-4222-BB3C-91AA76003832}" presName="node" presStyleLbl="node1" presStyleIdx="3" presStyleCnt="4">
        <dgm:presLayoutVars>
          <dgm:bulletEnabled val="1"/>
        </dgm:presLayoutVars>
      </dgm:prSet>
      <dgm:spPr/>
    </dgm:pt>
  </dgm:ptLst>
  <dgm:cxnLst>
    <dgm:cxn modelId="{AF469500-5F5F-4196-9057-EC07EC32D823}" srcId="{F68BA8A6-5D06-41F5-9B2D-43B838FA3280}" destId="{21E5CA80-6CB7-47F4-A270-12196824DC3A}" srcOrd="0" destOrd="0" parTransId="{38603D5C-13C0-41D3-812F-D9688E4ACD33}" sibTransId="{2DDAB1F2-A9F3-4951-B773-F3AFA8645CB6}"/>
    <dgm:cxn modelId="{BE626F0D-18B6-4292-9FCE-FBB873FC5616}" type="presOf" srcId="{21E5CA80-6CB7-47F4-A270-12196824DC3A}" destId="{C8716F6F-C151-4E42-B469-EB8318B34BD5}" srcOrd="0" destOrd="0" presId="urn:microsoft.com/office/officeart/2005/8/layout/equation1"/>
    <dgm:cxn modelId="{5BD7860F-2613-4430-9036-68598C0E4113}" srcId="{F68BA8A6-5D06-41F5-9B2D-43B838FA3280}" destId="{DCA034B6-4D54-4086-9C22-04C104DC16B2}" srcOrd="2" destOrd="0" parTransId="{F2AF6CDD-CA44-4D82-B640-56E38D710581}" sibTransId="{DA691961-721B-4941-9B16-EA56796AF27C}"/>
    <dgm:cxn modelId="{6BD9631F-5FEA-45B3-899D-B567978FCF54}" srcId="{F68BA8A6-5D06-41F5-9B2D-43B838FA3280}" destId="{1190E8D5-5FF0-43A7-B8B5-D217C26881AB}" srcOrd="1" destOrd="0" parTransId="{FAAEB1D9-09E3-4DE4-BFB9-ECC03D4F885B}" sibTransId="{C6C213AB-D71D-42B3-A8A1-AFB790E433C1}"/>
    <dgm:cxn modelId="{3FA6B947-F36E-442B-8681-78E936773404}" srcId="{F68BA8A6-5D06-41F5-9B2D-43B838FA3280}" destId="{B32D9148-435D-4222-BB3C-91AA76003832}" srcOrd="3" destOrd="0" parTransId="{9D5A70A2-573F-498D-9E11-2DE14A8F2277}" sibTransId="{40DE5E08-7B2C-4F2E-A084-19D2C4463FA4}"/>
    <dgm:cxn modelId="{A75EC667-BAEA-4FB0-ADF8-7DBB9E3A7985}" type="presOf" srcId="{DCA034B6-4D54-4086-9C22-04C104DC16B2}" destId="{D1204ED6-6DFC-4D83-8A32-8E873497B6D4}" srcOrd="0" destOrd="0" presId="urn:microsoft.com/office/officeart/2005/8/layout/equation1"/>
    <dgm:cxn modelId="{D130096C-50D1-4196-8527-4197FF5917A1}" type="presOf" srcId="{C6C213AB-D71D-42B3-A8A1-AFB790E433C1}" destId="{FCBA6CD5-7004-4671-B9B9-4D77205E47BB}" srcOrd="0" destOrd="0" presId="urn:microsoft.com/office/officeart/2005/8/layout/equation1"/>
    <dgm:cxn modelId="{7E40F992-F405-4B87-BF20-759AD8AD3B21}" type="presOf" srcId="{DA691961-721B-4941-9B16-EA56796AF27C}" destId="{2C953452-E625-4D4C-A9CF-9F878279F42B}" srcOrd="0" destOrd="0" presId="urn:microsoft.com/office/officeart/2005/8/layout/equation1"/>
    <dgm:cxn modelId="{F23A62A9-DD0D-4B32-B9EB-4EFBBA1B46B6}" type="presOf" srcId="{F68BA8A6-5D06-41F5-9B2D-43B838FA3280}" destId="{500A3827-28F6-4303-8CF9-E824B60E64DF}" srcOrd="0" destOrd="0" presId="urn:microsoft.com/office/officeart/2005/8/layout/equation1"/>
    <dgm:cxn modelId="{EF8532C3-EFA6-44D1-9C79-61D1181C9A81}" type="presOf" srcId="{1190E8D5-5FF0-43A7-B8B5-D217C26881AB}" destId="{E57F26ED-B094-4D4A-AC61-38B44C450CFC}" srcOrd="0" destOrd="0" presId="urn:microsoft.com/office/officeart/2005/8/layout/equation1"/>
    <dgm:cxn modelId="{F25D9AE6-2996-4339-8EE8-85CB43896278}" type="presOf" srcId="{2DDAB1F2-A9F3-4951-B773-F3AFA8645CB6}" destId="{129A10C7-96DB-49AA-B3C5-9C47AFF19B9F}" srcOrd="0" destOrd="0" presId="urn:microsoft.com/office/officeart/2005/8/layout/equation1"/>
    <dgm:cxn modelId="{D13B48F5-3E75-4747-B550-5B3F94AB746F}" type="presOf" srcId="{B32D9148-435D-4222-BB3C-91AA76003832}" destId="{46DEC193-EA7E-4C4B-8725-775E83B9D6CF}" srcOrd="0" destOrd="0" presId="urn:microsoft.com/office/officeart/2005/8/layout/equation1"/>
    <dgm:cxn modelId="{7A413755-E4D9-4A8A-B8A9-9D649C042576}" type="presParOf" srcId="{500A3827-28F6-4303-8CF9-E824B60E64DF}" destId="{C8716F6F-C151-4E42-B469-EB8318B34BD5}" srcOrd="0" destOrd="0" presId="urn:microsoft.com/office/officeart/2005/8/layout/equation1"/>
    <dgm:cxn modelId="{3256C23C-C4FE-459B-9DBF-46FA63BC62FF}" type="presParOf" srcId="{500A3827-28F6-4303-8CF9-E824B60E64DF}" destId="{76320051-EF28-43C0-BA57-9BAD7709578C}" srcOrd="1" destOrd="0" presId="urn:microsoft.com/office/officeart/2005/8/layout/equation1"/>
    <dgm:cxn modelId="{097135CA-57BE-46B2-975B-43E323D36809}" type="presParOf" srcId="{500A3827-28F6-4303-8CF9-E824B60E64DF}" destId="{129A10C7-96DB-49AA-B3C5-9C47AFF19B9F}" srcOrd="2" destOrd="0" presId="urn:microsoft.com/office/officeart/2005/8/layout/equation1"/>
    <dgm:cxn modelId="{604A48F9-3A71-4237-939A-DA34F12E6B41}" type="presParOf" srcId="{500A3827-28F6-4303-8CF9-E824B60E64DF}" destId="{250669CF-C770-4811-88D3-B7C62EAD5CD9}" srcOrd="3" destOrd="0" presId="urn:microsoft.com/office/officeart/2005/8/layout/equation1"/>
    <dgm:cxn modelId="{62C9459C-3478-42B3-AED9-683998939C66}" type="presParOf" srcId="{500A3827-28F6-4303-8CF9-E824B60E64DF}" destId="{E57F26ED-B094-4D4A-AC61-38B44C450CFC}" srcOrd="4" destOrd="0" presId="urn:microsoft.com/office/officeart/2005/8/layout/equation1"/>
    <dgm:cxn modelId="{E669C67D-8021-4EED-A122-CAC9E61D3D15}" type="presParOf" srcId="{500A3827-28F6-4303-8CF9-E824B60E64DF}" destId="{10EF618A-8B84-44BE-8C98-89A705E26A6B}" srcOrd="5" destOrd="0" presId="urn:microsoft.com/office/officeart/2005/8/layout/equation1"/>
    <dgm:cxn modelId="{A3C8325C-3D01-4666-8354-7EC7F72A23E0}" type="presParOf" srcId="{500A3827-28F6-4303-8CF9-E824B60E64DF}" destId="{FCBA6CD5-7004-4671-B9B9-4D77205E47BB}" srcOrd="6" destOrd="0" presId="urn:microsoft.com/office/officeart/2005/8/layout/equation1"/>
    <dgm:cxn modelId="{A8478CAC-2286-4A97-965E-E1119B97B3AE}" type="presParOf" srcId="{500A3827-28F6-4303-8CF9-E824B60E64DF}" destId="{3068899A-D0AC-4E0E-8206-DA0F912362EA}" srcOrd="7" destOrd="0" presId="urn:microsoft.com/office/officeart/2005/8/layout/equation1"/>
    <dgm:cxn modelId="{F456E7B6-B605-4085-B214-813C8C7851A2}" type="presParOf" srcId="{500A3827-28F6-4303-8CF9-E824B60E64DF}" destId="{D1204ED6-6DFC-4D83-8A32-8E873497B6D4}" srcOrd="8" destOrd="0" presId="urn:microsoft.com/office/officeart/2005/8/layout/equation1"/>
    <dgm:cxn modelId="{97399079-78BF-4E1A-8F4C-B182F3677E12}" type="presParOf" srcId="{500A3827-28F6-4303-8CF9-E824B60E64DF}" destId="{66100383-D604-49F9-9E54-8607FFDA55BB}" srcOrd="9" destOrd="0" presId="urn:microsoft.com/office/officeart/2005/8/layout/equation1"/>
    <dgm:cxn modelId="{1CD1F9BB-DAC6-46AC-BA71-CD3418332C76}" type="presParOf" srcId="{500A3827-28F6-4303-8CF9-E824B60E64DF}" destId="{2C953452-E625-4D4C-A9CF-9F878279F42B}" srcOrd="10" destOrd="0" presId="urn:microsoft.com/office/officeart/2005/8/layout/equation1"/>
    <dgm:cxn modelId="{E622600E-DE92-4E5F-9EE1-8C800D4B84FA}" type="presParOf" srcId="{500A3827-28F6-4303-8CF9-E824B60E64DF}" destId="{418F5A74-F659-4A6D-A209-6F3A6C82B2AC}" srcOrd="11" destOrd="0" presId="urn:microsoft.com/office/officeart/2005/8/layout/equation1"/>
    <dgm:cxn modelId="{73C8E4CC-B6F1-4ED9-B506-5C14861948DD}" type="presParOf" srcId="{500A3827-28F6-4303-8CF9-E824B60E64DF}" destId="{46DEC193-EA7E-4C4B-8725-775E83B9D6C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660A80-6682-48F3-B269-CAF2FD2E401B}" type="doc">
      <dgm:prSet loTypeId="urn:microsoft.com/office/officeart/2005/8/layout/cycle6" loCatId="cycle" qsTypeId="urn:microsoft.com/office/officeart/2005/8/quickstyle/simple3" qsCatId="simple" csTypeId="urn:microsoft.com/office/officeart/2005/8/colors/colorful1" csCatId="colorful" phldr="1"/>
      <dgm:spPr/>
      <dgm:t>
        <a:bodyPr/>
        <a:lstStyle/>
        <a:p>
          <a:endParaRPr lang="en-US"/>
        </a:p>
      </dgm:t>
    </dgm:pt>
    <dgm:pt modelId="{B8DDE564-E28C-46E9-89B0-D11E31D1ABD3}">
      <dgm:prSet phldrT="[Text]"/>
      <dgm:spPr/>
      <dgm:t>
        <a:bodyPr/>
        <a:lstStyle/>
        <a:p>
          <a:r>
            <a:rPr lang="en-US"/>
            <a:t>Dữ liệu</a:t>
          </a:r>
        </a:p>
      </dgm:t>
    </dgm:pt>
    <dgm:pt modelId="{33943D10-68E7-497D-8C72-A990DBC52348}" type="parTrans" cxnId="{4E5B23E5-36DE-473F-9514-DF030526C7D1}">
      <dgm:prSet/>
      <dgm:spPr/>
      <dgm:t>
        <a:bodyPr/>
        <a:lstStyle/>
        <a:p>
          <a:endParaRPr lang="en-US"/>
        </a:p>
      </dgm:t>
    </dgm:pt>
    <dgm:pt modelId="{BE654F1B-1226-443F-915F-5EDF9C40F3E2}" type="sibTrans" cxnId="{4E5B23E5-36DE-473F-9514-DF030526C7D1}">
      <dgm:prSet/>
      <dgm:spPr/>
      <dgm:t>
        <a:bodyPr/>
        <a:lstStyle/>
        <a:p>
          <a:endParaRPr lang="en-US"/>
        </a:p>
      </dgm:t>
    </dgm:pt>
    <dgm:pt modelId="{18676D68-902A-47AA-A741-D5F52E4EAE32}">
      <dgm:prSet phldrT="[Text]"/>
      <dgm:spPr/>
      <dgm:t>
        <a:bodyPr/>
        <a:lstStyle/>
        <a:p>
          <a:r>
            <a:rPr lang="en-US"/>
            <a:t>Con người</a:t>
          </a:r>
        </a:p>
      </dgm:t>
    </dgm:pt>
    <dgm:pt modelId="{2A862060-875F-4119-B427-74EE3E2DA49E}" type="parTrans" cxnId="{B3D80756-A9BA-4863-BBA0-CA91D4AD1B50}">
      <dgm:prSet/>
      <dgm:spPr/>
      <dgm:t>
        <a:bodyPr/>
        <a:lstStyle/>
        <a:p>
          <a:endParaRPr lang="en-US"/>
        </a:p>
      </dgm:t>
    </dgm:pt>
    <dgm:pt modelId="{FCFAE587-2650-4ABA-9E52-890DE94793EC}" type="sibTrans" cxnId="{B3D80756-A9BA-4863-BBA0-CA91D4AD1B50}">
      <dgm:prSet/>
      <dgm:spPr/>
      <dgm:t>
        <a:bodyPr/>
        <a:lstStyle/>
        <a:p>
          <a:endParaRPr lang="en-US"/>
        </a:p>
      </dgm:t>
    </dgm:pt>
    <dgm:pt modelId="{960CAC4B-199A-4837-9E21-6916D6283D2E}">
      <dgm:prSet phldrT="[Text]"/>
      <dgm:spPr/>
      <dgm:t>
        <a:bodyPr/>
        <a:lstStyle/>
        <a:p>
          <a:r>
            <a:rPr lang="en-US"/>
            <a:t>Phần cứng</a:t>
          </a:r>
        </a:p>
      </dgm:t>
    </dgm:pt>
    <dgm:pt modelId="{1A16B280-2DB3-47FB-A7D8-2D3E483939A5}" type="parTrans" cxnId="{B29E2619-50BC-4E67-A39C-0721E653B7F4}">
      <dgm:prSet/>
      <dgm:spPr/>
      <dgm:t>
        <a:bodyPr/>
        <a:lstStyle/>
        <a:p>
          <a:endParaRPr lang="en-US"/>
        </a:p>
      </dgm:t>
    </dgm:pt>
    <dgm:pt modelId="{ED18681D-7572-4B60-9465-2566E28CC980}" type="sibTrans" cxnId="{B29E2619-50BC-4E67-A39C-0721E653B7F4}">
      <dgm:prSet/>
      <dgm:spPr/>
      <dgm:t>
        <a:bodyPr/>
        <a:lstStyle/>
        <a:p>
          <a:endParaRPr lang="en-US"/>
        </a:p>
      </dgm:t>
    </dgm:pt>
    <dgm:pt modelId="{B43A3291-D0CA-44D4-AD93-AE146D570761}">
      <dgm:prSet phldrT="[Text]"/>
      <dgm:spPr/>
      <dgm:t>
        <a:bodyPr/>
        <a:lstStyle/>
        <a:p>
          <a:r>
            <a:rPr lang="en-US"/>
            <a:t>Phần mềm</a:t>
          </a:r>
        </a:p>
      </dgm:t>
    </dgm:pt>
    <dgm:pt modelId="{D77769A1-0B5F-4CEC-9590-5578888FCE6B}" type="parTrans" cxnId="{9A3D70B7-431A-4434-9AC5-F1610ACFBD13}">
      <dgm:prSet/>
      <dgm:spPr/>
      <dgm:t>
        <a:bodyPr/>
        <a:lstStyle/>
        <a:p>
          <a:endParaRPr lang="en-US"/>
        </a:p>
      </dgm:t>
    </dgm:pt>
    <dgm:pt modelId="{DAE97D72-0618-4C23-BCCE-DFEE72875D6A}" type="sibTrans" cxnId="{9A3D70B7-431A-4434-9AC5-F1610ACFBD13}">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F5ECA530-8992-402B-A4D9-3D1532A53A40}">
      <dgm:prSet phldrT="[Text]"/>
      <dgm:spPr/>
      <dgm:t>
        <a:bodyPr/>
        <a:lstStyle/>
        <a:p>
          <a:r>
            <a:rPr lang="en-US"/>
            <a:t>Quy trình</a:t>
          </a:r>
        </a:p>
      </dgm:t>
    </dgm:pt>
    <dgm:pt modelId="{8073CA9D-0B84-4EE5-A30D-72A7A493DDF9}" type="parTrans" cxnId="{BD727E27-9147-43BD-ACBC-B1791FF1A485}">
      <dgm:prSet/>
      <dgm:spPr/>
      <dgm:t>
        <a:bodyPr/>
        <a:lstStyle/>
        <a:p>
          <a:endParaRPr lang="en-US"/>
        </a:p>
      </dgm:t>
    </dgm:pt>
    <dgm:pt modelId="{1C79B3E8-6C63-4A4D-BCFD-596DCD7B8D53}" type="sibTrans" cxnId="{BD727E27-9147-43BD-ACBC-B1791FF1A485}">
      <dgm:prSet/>
      <dgm:spPr/>
      <dgm:t>
        <a:bodyPr/>
        <a:lstStyle/>
        <a:p>
          <a:endParaRPr lang="en-US"/>
        </a:p>
      </dgm:t>
    </dgm:pt>
    <dgm:pt modelId="{1E90D696-858A-4657-B10E-A767217B9A3A}" type="pres">
      <dgm:prSet presAssocID="{AA660A80-6682-48F3-B269-CAF2FD2E401B}" presName="cycle" presStyleCnt="0">
        <dgm:presLayoutVars>
          <dgm:dir/>
          <dgm:resizeHandles val="exact"/>
        </dgm:presLayoutVars>
      </dgm:prSet>
      <dgm:spPr/>
    </dgm:pt>
    <dgm:pt modelId="{AAB18AC1-6F98-4D4D-A2DF-7358468D9170}" type="pres">
      <dgm:prSet presAssocID="{B8DDE564-E28C-46E9-89B0-D11E31D1ABD3}" presName="node" presStyleLbl="node1" presStyleIdx="0" presStyleCnt="5">
        <dgm:presLayoutVars>
          <dgm:bulletEnabled val="1"/>
        </dgm:presLayoutVars>
      </dgm:prSet>
      <dgm:spPr/>
    </dgm:pt>
    <dgm:pt modelId="{E66519DD-8025-4FAD-8A47-C6DBD29BFE13}" type="pres">
      <dgm:prSet presAssocID="{B8DDE564-E28C-46E9-89B0-D11E31D1ABD3}" presName="spNode" presStyleCnt="0"/>
      <dgm:spPr/>
    </dgm:pt>
    <dgm:pt modelId="{8EBFE314-8ABB-4471-98D3-09225AF470D6}" type="pres">
      <dgm:prSet presAssocID="{BE654F1B-1226-443F-915F-5EDF9C40F3E2}" presName="sibTrans" presStyleLbl="sibTrans1D1" presStyleIdx="0" presStyleCnt="5"/>
      <dgm:spPr/>
    </dgm:pt>
    <dgm:pt modelId="{55B0E318-7A9A-4FFC-9C61-269B7B2C97C5}" type="pres">
      <dgm:prSet presAssocID="{18676D68-902A-47AA-A741-D5F52E4EAE32}" presName="node" presStyleLbl="node1" presStyleIdx="1" presStyleCnt="5">
        <dgm:presLayoutVars>
          <dgm:bulletEnabled val="1"/>
        </dgm:presLayoutVars>
      </dgm:prSet>
      <dgm:spPr/>
    </dgm:pt>
    <dgm:pt modelId="{28C5320F-500F-45C1-BE94-30AA18B04DF2}" type="pres">
      <dgm:prSet presAssocID="{18676D68-902A-47AA-A741-D5F52E4EAE32}" presName="spNode" presStyleCnt="0"/>
      <dgm:spPr/>
    </dgm:pt>
    <dgm:pt modelId="{D920D209-C527-428F-8423-9E4DDCB7E7CD}" type="pres">
      <dgm:prSet presAssocID="{FCFAE587-2650-4ABA-9E52-890DE94793EC}" presName="sibTrans" presStyleLbl="sibTrans1D1" presStyleIdx="1" presStyleCnt="5"/>
      <dgm:spPr/>
    </dgm:pt>
    <dgm:pt modelId="{68E1426B-9BEE-4F45-B350-562324783C7C}" type="pres">
      <dgm:prSet presAssocID="{960CAC4B-199A-4837-9E21-6916D6283D2E}" presName="node" presStyleLbl="node1" presStyleIdx="2" presStyleCnt="5">
        <dgm:presLayoutVars>
          <dgm:bulletEnabled val="1"/>
        </dgm:presLayoutVars>
      </dgm:prSet>
      <dgm:spPr/>
    </dgm:pt>
    <dgm:pt modelId="{C8A5F29A-FF6C-4D48-A0FE-B4A96524A927}" type="pres">
      <dgm:prSet presAssocID="{960CAC4B-199A-4837-9E21-6916D6283D2E}" presName="spNode" presStyleCnt="0"/>
      <dgm:spPr/>
    </dgm:pt>
    <dgm:pt modelId="{6EA31ED2-37B4-4D73-8FC6-C1BF8DA00ABF}" type="pres">
      <dgm:prSet presAssocID="{ED18681D-7572-4B60-9465-2566E28CC980}" presName="sibTrans" presStyleLbl="sibTrans1D1" presStyleIdx="2" presStyleCnt="5"/>
      <dgm:spPr/>
    </dgm:pt>
    <dgm:pt modelId="{700B51AC-2A95-43B3-BEFD-0062DDA1362D}" type="pres">
      <dgm:prSet presAssocID="{B43A3291-D0CA-44D4-AD93-AE146D570761}" presName="node" presStyleLbl="node1" presStyleIdx="3" presStyleCnt="5">
        <dgm:presLayoutVars>
          <dgm:bulletEnabled val="1"/>
        </dgm:presLayoutVars>
      </dgm:prSet>
      <dgm:spPr/>
    </dgm:pt>
    <dgm:pt modelId="{FE940785-0F1D-4942-B8F0-E5EF1E0361FF}" type="pres">
      <dgm:prSet presAssocID="{B43A3291-D0CA-44D4-AD93-AE146D570761}" presName="spNode" presStyleCnt="0"/>
      <dgm:spPr/>
    </dgm:pt>
    <dgm:pt modelId="{79C92C88-0AE3-47DF-9753-A6159758A7CB}" type="pres">
      <dgm:prSet presAssocID="{DAE97D72-0618-4C23-BCCE-DFEE72875D6A}" presName="sibTrans" presStyleLbl="sibTrans1D1" presStyleIdx="3" presStyleCnt="5"/>
      <dgm:spPr/>
    </dgm:pt>
    <dgm:pt modelId="{4F6FD455-C4BE-4ED2-B8F2-BB99D0660205}" type="pres">
      <dgm:prSet presAssocID="{F5ECA530-8992-402B-A4D9-3D1532A53A40}" presName="node" presStyleLbl="node1" presStyleIdx="4" presStyleCnt="5">
        <dgm:presLayoutVars>
          <dgm:bulletEnabled val="1"/>
        </dgm:presLayoutVars>
      </dgm:prSet>
      <dgm:spPr/>
    </dgm:pt>
    <dgm:pt modelId="{D3B71247-9CC8-4926-BFFE-94B4F939B9C2}" type="pres">
      <dgm:prSet presAssocID="{F5ECA530-8992-402B-A4D9-3D1532A53A40}" presName="spNode" presStyleCnt="0"/>
      <dgm:spPr/>
    </dgm:pt>
    <dgm:pt modelId="{C9CAEAE2-3A3B-41A6-9EBB-9495930EEB35}" type="pres">
      <dgm:prSet presAssocID="{1C79B3E8-6C63-4A4D-BCFD-596DCD7B8D53}" presName="sibTrans" presStyleLbl="sibTrans1D1" presStyleIdx="4" presStyleCnt="5"/>
      <dgm:spPr/>
    </dgm:pt>
  </dgm:ptLst>
  <dgm:cxnLst>
    <dgm:cxn modelId="{B29E2619-50BC-4E67-A39C-0721E653B7F4}" srcId="{AA660A80-6682-48F3-B269-CAF2FD2E401B}" destId="{960CAC4B-199A-4837-9E21-6916D6283D2E}" srcOrd="2" destOrd="0" parTransId="{1A16B280-2DB3-47FB-A7D8-2D3E483939A5}" sibTransId="{ED18681D-7572-4B60-9465-2566E28CC980}"/>
    <dgm:cxn modelId="{BD727E27-9147-43BD-ACBC-B1791FF1A485}" srcId="{AA660A80-6682-48F3-B269-CAF2FD2E401B}" destId="{F5ECA530-8992-402B-A4D9-3D1532A53A40}" srcOrd="4" destOrd="0" parTransId="{8073CA9D-0B84-4EE5-A30D-72A7A493DDF9}" sibTransId="{1C79B3E8-6C63-4A4D-BCFD-596DCD7B8D53}"/>
    <dgm:cxn modelId="{449F0433-EAE3-4825-AE7B-297B9E374D01}" type="presOf" srcId="{BE654F1B-1226-443F-915F-5EDF9C40F3E2}" destId="{8EBFE314-8ABB-4471-98D3-09225AF470D6}" srcOrd="0" destOrd="0" presId="urn:microsoft.com/office/officeart/2005/8/layout/cycle6"/>
    <dgm:cxn modelId="{4435B53B-867E-4CB4-8CEA-70B8EC387BCD}" type="presOf" srcId="{F5ECA530-8992-402B-A4D9-3D1532A53A40}" destId="{4F6FD455-C4BE-4ED2-B8F2-BB99D0660205}" srcOrd="0" destOrd="0" presId="urn:microsoft.com/office/officeart/2005/8/layout/cycle6"/>
    <dgm:cxn modelId="{6FC30061-A54D-42AB-9EB9-4D53F827A941}" type="presOf" srcId="{ED18681D-7572-4B60-9465-2566E28CC980}" destId="{6EA31ED2-37B4-4D73-8FC6-C1BF8DA00ABF}" srcOrd="0" destOrd="0" presId="urn:microsoft.com/office/officeart/2005/8/layout/cycle6"/>
    <dgm:cxn modelId="{48280E45-C8B6-43C3-8DF0-1421F79BB921}" type="presOf" srcId="{18676D68-902A-47AA-A741-D5F52E4EAE32}" destId="{55B0E318-7A9A-4FFC-9C61-269B7B2C97C5}" srcOrd="0" destOrd="0" presId="urn:microsoft.com/office/officeart/2005/8/layout/cycle6"/>
    <dgm:cxn modelId="{B3D80756-A9BA-4863-BBA0-CA91D4AD1B50}" srcId="{AA660A80-6682-48F3-B269-CAF2FD2E401B}" destId="{18676D68-902A-47AA-A741-D5F52E4EAE32}" srcOrd="1" destOrd="0" parTransId="{2A862060-875F-4119-B427-74EE3E2DA49E}" sibTransId="{FCFAE587-2650-4ABA-9E52-890DE94793EC}"/>
    <dgm:cxn modelId="{F5A1B28D-C3E6-4671-A208-68EABC3AD3C7}" type="presOf" srcId="{1C79B3E8-6C63-4A4D-BCFD-596DCD7B8D53}" destId="{C9CAEAE2-3A3B-41A6-9EBB-9495930EEB35}" srcOrd="0" destOrd="0" presId="urn:microsoft.com/office/officeart/2005/8/layout/cycle6"/>
    <dgm:cxn modelId="{8C0B539D-ABDF-4482-B2EF-2C994FD56DDB}" type="presOf" srcId="{DAE97D72-0618-4C23-BCCE-DFEE72875D6A}" destId="{79C92C88-0AE3-47DF-9753-A6159758A7CB}" srcOrd="0" destOrd="0" presId="urn:microsoft.com/office/officeart/2005/8/layout/cycle6"/>
    <dgm:cxn modelId="{9A3D70B7-431A-4434-9AC5-F1610ACFBD13}" srcId="{AA660A80-6682-48F3-B269-CAF2FD2E401B}" destId="{B43A3291-D0CA-44D4-AD93-AE146D570761}" srcOrd="3" destOrd="0" parTransId="{D77769A1-0B5F-4CEC-9590-5578888FCE6B}" sibTransId="{DAE97D72-0618-4C23-BCCE-DFEE72875D6A}"/>
    <dgm:cxn modelId="{724702B8-754C-4CFB-B6F6-E935DA08D31C}" type="presOf" srcId="{960CAC4B-199A-4837-9E21-6916D6283D2E}" destId="{68E1426B-9BEE-4F45-B350-562324783C7C}" srcOrd="0" destOrd="0" presId="urn:microsoft.com/office/officeart/2005/8/layout/cycle6"/>
    <dgm:cxn modelId="{EE3423D8-4245-4599-A0C3-7F42A4EC2DFD}" type="presOf" srcId="{B8DDE564-E28C-46E9-89B0-D11E31D1ABD3}" destId="{AAB18AC1-6F98-4D4D-A2DF-7358468D9170}" srcOrd="0" destOrd="0" presId="urn:microsoft.com/office/officeart/2005/8/layout/cycle6"/>
    <dgm:cxn modelId="{DC1C1EDA-3371-4A9A-AA7A-BCB029EC1DE8}" type="presOf" srcId="{B43A3291-D0CA-44D4-AD93-AE146D570761}" destId="{700B51AC-2A95-43B3-BEFD-0062DDA1362D}" srcOrd="0" destOrd="0" presId="urn:microsoft.com/office/officeart/2005/8/layout/cycle6"/>
    <dgm:cxn modelId="{4E5B23E5-36DE-473F-9514-DF030526C7D1}" srcId="{AA660A80-6682-48F3-B269-CAF2FD2E401B}" destId="{B8DDE564-E28C-46E9-89B0-D11E31D1ABD3}" srcOrd="0" destOrd="0" parTransId="{33943D10-68E7-497D-8C72-A990DBC52348}" sibTransId="{BE654F1B-1226-443F-915F-5EDF9C40F3E2}"/>
    <dgm:cxn modelId="{75511EEC-8D79-4830-B2AA-E097F3F0A11C}" type="presOf" srcId="{AA660A80-6682-48F3-B269-CAF2FD2E401B}" destId="{1E90D696-858A-4657-B10E-A767217B9A3A}" srcOrd="0" destOrd="0" presId="urn:microsoft.com/office/officeart/2005/8/layout/cycle6"/>
    <dgm:cxn modelId="{048EDCF6-C69B-40D5-A2A7-A5263EB162EA}" type="presOf" srcId="{FCFAE587-2650-4ABA-9E52-890DE94793EC}" destId="{D920D209-C527-428F-8423-9E4DDCB7E7CD}" srcOrd="0" destOrd="0" presId="urn:microsoft.com/office/officeart/2005/8/layout/cycle6"/>
    <dgm:cxn modelId="{7930005A-E29C-410C-9940-6F3D63229C36}" type="presParOf" srcId="{1E90D696-858A-4657-B10E-A767217B9A3A}" destId="{AAB18AC1-6F98-4D4D-A2DF-7358468D9170}" srcOrd="0" destOrd="0" presId="urn:microsoft.com/office/officeart/2005/8/layout/cycle6"/>
    <dgm:cxn modelId="{E2027497-D624-42AF-9616-80397764B85B}" type="presParOf" srcId="{1E90D696-858A-4657-B10E-A767217B9A3A}" destId="{E66519DD-8025-4FAD-8A47-C6DBD29BFE13}" srcOrd="1" destOrd="0" presId="urn:microsoft.com/office/officeart/2005/8/layout/cycle6"/>
    <dgm:cxn modelId="{C7A622A7-692B-42D4-ADE8-F63816A12F5E}" type="presParOf" srcId="{1E90D696-858A-4657-B10E-A767217B9A3A}" destId="{8EBFE314-8ABB-4471-98D3-09225AF470D6}" srcOrd="2" destOrd="0" presId="urn:microsoft.com/office/officeart/2005/8/layout/cycle6"/>
    <dgm:cxn modelId="{63DC0177-7B40-4912-A660-8F73D110268F}" type="presParOf" srcId="{1E90D696-858A-4657-B10E-A767217B9A3A}" destId="{55B0E318-7A9A-4FFC-9C61-269B7B2C97C5}" srcOrd="3" destOrd="0" presId="urn:microsoft.com/office/officeart/2005/8/layout/cycle6"/>
    <dgm:cxn modelId="{8CA10FF8-3A46-453D-9ADE-E776C0F6F58F}" type="presParOf" srcId="{1E90D696-858A-4657-B10E-A767217B9A3A}" destId="{28C5320F-500F-45C1-BE94-30AA18B04DF2}" srcOrd="4" destOrd="0" presId="urn:microsoft.com/office/officeart/2005/8/layout/cycle6"/>
    <dgm:cxn modelId="{D0519E10-DF59-40CE-9E33-05D45FBF7444}" type="presParOf" srcId="{1E90D696-858A-4657-B10E-A767217B9A3A}" destId="{D920D209-C527-428F-8423-9E4DDCB7E7CD}" srcOrd="5" destOrd="0" presId="urn:microsoft.com/office/officeart/2005/8/layout/cycle6"/>
    <dgm:cxn modelId="{092C5B80-9A7D-4E75-8899-ED0C140AB425}" type="presParOf" srcId="{1E90D696-858A-4657-B10E-A767217B9A3A}" destId="{68E1426B-9BEE-4F45-B350-562324783C7C}" srcOrd="6" destOrd="0" presId="urn:microsoft.com/office/officeart/2005/8/layout/cycle6"/>
    <dgm:cxn modelId="{10B600FA-8EBE-42DD-9E2B-D3515454AD06}" type="presParOf" srcId="{1E90D696-858A-4657-B10E-A767217B9A3A}" destId="{C8A5F29A-FF6C-4D48-A0FE-B4A96524A927}" srcOrd="7" destOrd="0" presId="urn:microsoft.com/office/officeart/2005/8/layout/cycle6"/>
    <dgm:cxn modelId="{23F5DE20-72FC-4BDE-9FEF-B69580CB858F}" type="presParOf" srcId="{1E90D696-858A-4657-B10E-A767217B9A3A}" destId="{6EA31ED2-37B4-4D73-8FC6-C1BF8DA00ABF}" srcOrd="8" destOrd="0" presId="urn:microsoft.com/office/officeart/2005/8/layout/cycle6"/>
    <dgm:cxn modelId="{691CDCEF-7137-4E22-8DD5-C1D33ECA6F9B}" type="presParOf" srcId="{1E90D696-858A-4657-B10E-A767217B9A3A}" destId="{700B51AC-2A95-43B3-BEFD-0062DDA1362D}" srcOrd="9" destOrd="0" presId="urn:microsoft.com/office/officeart/2005/8/layout/cycle6"/>
    <dgm:cxn modelId="{C5DF0C72-4260-49DA-B771-4D2F23B471B5}" type="presParOf" srcId="{1E90D696-858A-4657-B10E-A767217B9A3A}" destId="{FE940785-0F1D-4942-B8F0-E5EF1E0361FF}" srcOrd="10" destOrd="0" presId="urn:microsoft.com/office/officeart/2005/8/layout/cycle6"/>
    <dgm:cxn modelId="{5397FB8D-A280-44AC-9D3E-6A6E81161C17}" type="presParOf" srcId="{1E90D696-858A-4657-B10E-A767217B9A3A}" destId="{79C92C88-0AE3-47DF-9753-A6159758A7CB}" srcOrd="11" destOrd="0" presId="urn:microsoft.com/office/officeart/2005/8/layout/cycle6"/>
    <dgm:cxn modelId="{8CAE313C-585A-4FD6-8423-01C69396A5BA}" type="presParOf" srcId="{1E90D696-858A-4657-B10E-A767217B9A3A}" destId="{4F6FD455-C4BE-4ED2-B8F2-BB99D0660205}" srcOrd="12" destOrd="0" presId="urn:microsoft.com/office/officeart/2005/8/layout/cycle6"/>
    <dgm:cxn modelId="{93697AB2-E85B-4580-A395-A29CF012ACE2}" type="presParOf" srcId="{1E90D696-858A-4657-B10E-A767217B9A3A}" destId="{D3B71247-9CC8-4926-BFFE-94B4F939B9C2}" srcOrd="13" destOrd="0" presId="urn:microsoft.com/office/officeart/2005/8/layout/cycle6"/>
    <dgm:cxn modelId="{0932E3DF-9A4A-46DC-B06E-412FD7F347ED}" type="presParOf" srcId="{1E90D696-858A-4657-B10E-A767217B9A3A}" destId="{C9CAEAE2-3A3B-41A6-9EBB-9495930EEB35}"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123EF1-58CA-4739-B039-BC6D5FA47BEA}"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63F327E2-5932-4FF8-A328-A942B8CFEA0A}">
      <dgm:prSet phldrT="[Text]"/>
      <dgm:spPr/>
      <dgm:t>
        <a:bodyPr/>
        <a:lstStyle/>
        <a:p>
          <a:r>
            <a:rPr lang="en-US"/>
            <a:t>(1) Y học và chăm sóc sức khỏe</a:t>
          </a:r>
        </a:p>
      </dgm:t>
    </dgm:pt>
    <dgm:pt modelId="{AB9448E4-EB3C-4B7D-91BE-1A9F62B46330}" type="parTrans" cxnId="{238D247F-1764-494D-B823-3C2D6A2A6561}">
      <dgm:prSet/>
      <dgm:spPr/>
      <dgm:t>
        <a:bodyPr/>
        <a:lstStyle/>
        <a:p>
          <a:endParaRPr lang="en-US"/>
        </a:p>
      </dgm:t>
    </dgm:pt>
    <dgm:pt modelId="{77DF7B5A-97A6-42CE-9CCA-3513C752A337}" type="sibTrans" cxnId="{238D247F-1764-494D-B823-3C2D6A2A6561}">
      <dgm:prSet/>
      <dgm:spPr/>
      <dgm:t>
        <a:bodyPr/>
        <a:lstStyle/>
        <a:p>
          <a:endParaRPr lang="en-US"/>
        </a:p>
      </dgm:t>
    </dgm:pt>
    <dgm:pt modelId="{A0FAE68A-DDB7-4C48-99C9-A8F81AE12DAE}">
      <dgm:prSet phldrT="[Text]"/>
      <dgm:spPr/>
      <dgm:t>
        <a:bodyPr/>
        <a:lstStyle/>
        <a:p>
          <a:r>
            <a:rPr lang="en-US"/>
            <a:t>(2) Giáo dục</a:t>
          </a:r>
        </a:p>
      </dgm:t>
    </dgm:pt>
    <dgm:pt modelId="{580FA3F1-3748-4C31-AFEC-87B72DC063B4}" type="parTrans" cxnId="{84150D41-9A22-4DB4-ACB5-940F4DDBAA49}">
      <dgm:prSet/>
      <dgm:spPr/>
      <dgm:t>
        <a:bodyPr/>
        <a:lstStyle/>
        <a:p>
          <a:endParaRPr lang="en-US"/>
        </a:p>
      </dgm:t>
    </dgm:pt>
    <dgm:pt modelId="{80463F9C-850D-435B-9164-BC50FBE79A31}" type="sibTrans" cxnId="{84150D41-9A22-4DB4-ACB5-940F4DDBAA49}">
      <dgm:prSet/>
      <dgm:spPr/>
      <dgm:t>
        <a:bodyPr/>
        <a:lstStyle/>
        <a:p>
          <a:endParaRPr lang="en-US"/>
        </a:p>
      </dgm:t>
    </dgm:pt>
    <dgm:pt modelId="{638E8369-F69C-4A6C-ABB0-FAAD0558F5A3}">
      <dgm:prSet phldrT="[Text]"/>
      <dgm:spPr/>
      <dgm:t>
        <a:bodyPr/>
        <a:lstStyle/>
        <a:p>
          <a:r>
            <a:rPr lang="en-US"/>
            <a:t>(3) Du lịch và vận tải</a:t>
          </a:r>
        </a:p>
      </dgm:t>
    </dgm:pt>
    <dgm:pt modelId="{777C9C24-0F5B-480D-9F7C-82BAB053FEA8}" type="parTrans" cxnId="{8E38B7F0-F079-4921-9A73-02A540CF1CAE}">
      <dgm:prSet/>
      <dgm:spPr/>
      <dgm:t>
        <a:bodyPr/>
        <a:lstStyle/>
        <a:p>
          <a:endParaRPr lang="en-US"/>
        </a:p>
      </dgm:t>
    </dgm:pt>
    <dgm:pt modelId="{A44D6E7C-5452-4045-9ED4-F260F3D51B7B}" type="sibTrans" cxnId="{8E38B7F0-F079-4921-9A73-02A540CF1CAE}">
      <dgm:prSet/>
      <dgm:spPr/>
      <dgm:t>
        <a:bodyPr/>
        <a:lstStyle/>
        <a:p>
          <a:endParaRPr lang="en-US"/>
        </a:p>
      </dgm:t>
    </dgm:pt>
    <dgm:pt modelId="{CC1121C1-59BB-43B8-A681-4E307405297C}">
      <dgm:prSet phldrT="[Text]"/>
      <dgm:spPr/>
      <dgm:t>
        <a:bodyPr/>
        <a:lstStyle/>
        <a:p>
          <a:r>
            <a:rPr lang="en-US"/>
            <a:t>(4) Nông nghiệp</a:t>
          </a:r>
        </a:p>
      </dgm:t>
    </dgm:pt>
    <dgm:pt modelId="{133D43B4-22D0-4A22-8BEC-9B40C02F98D6}" type="parTrans" cxnId="{C2260766-1080-4942-8697-672130F0284E}">
      <dgm:prSet/>
      <dgm:spPr/>
      <dgm:t>
        <a:bodyPr/>
        <a:lstStyle/>
        <a:p>
          <a:endParaRPr lang="en-US"/>
        </a:p>
      </dgm:t>
    </dgm:pt>
    <dgm:pt modelId="{3EBD302C-28C2-4131-949F-1D8DA9E4F63B}" type="sibTrans" cxnId="{C2260766-1080-4942-8697-672130F0284E}">
      <dgm:prSet/>
      <dgm:spPr/>
      <dgm:t>
        <a:bodyPr/>
        <a:lstStyle/>
        <a:p>
          <a:endParaRPr lang="en-US"/>
        </a:p>
      </dgm:t>
    </dgm:pt>
    <dgm:pt modelId="{8BA772D8-D815-4719-A552-6E5C75BDCA0D}">
      <dgm:prSet phldrT="[Text]"/>
      <dgm:spPr/>
      <dgm:t>
        <a:bodyPr/>
        <a:lstStyle/>
        <a:p>
          <a:r>
            <a:rPr lang="en-US"/>
            <a:t>(5) Robotics</a:t>
          </a:r>
        </a:p>
      </dgm:t>
    </dgm:pt>
    <dgm:pt modelId="{897C9033-2A04-4CBE-8CFB-E6EB0C46A520}" type="parTrans" cxnId="{0C362DB6-2283-44BF-A300-091CFA4B3D8D}">
      <dgm:prSet/>
      <dgm:spPr/>
      <dgm:t>
        <a:bodyPr/>
        <a:lstStyle/>
        <a:p>
          <a:endParaRPr lang="en-US"/>
        </a:p>
      </dgm:t>
    </dgm:pt>
    <dgm:pt modelId="{8EF8EC85-8EBB-4AFE-ADB7-F1588CC8C8E6}" type="sibTrans" cxnId="{0C362DB6-2283-44BF-A300-091CFA4B3D8D}">
      <dgm:prSet/>
      <dgm:spPr/>
      <dgm:t>
        <a:bodyPr/>
        <a:lstStyle/>
        <a:p>
          <a:endParaRPr lang="en-US"/>
        </a:p>
      </dgm:t>
    </dgm:pt>
    <dgm:pt modelId="{F4856EF8-D15D-4B63-82B3-79B4F642E67A}">
      <dgm:prSet phldrT="[Text]"/>
      <dgm:spPr/>
      <dgm:t>
        <a:bodyPr/>
        <a:lstStyle/>
        <a:p>
          <a:r>
            <a:rPr lang="en-US"/>
            <a:t>….</a:t>
          </a:r>
        </a:p>
      </dgm:t>
    </dgm:pt>
    <dgm:pt modelId="{7BEC79B7-150F-4173-BBCE-7BDFB955870E}" type="parTrans" cxnId="{FF2EF316-D135-4E3A-A95E-C22A4C0F272A}">
      <dgm:prSet/>
      <dgm:spPr/>
      <dgm:t>
        <a:bodyPr/>
        <a:lstStyle/>
        <a:p>
          <a:endParaRPr lang="en-US"/>
        </a:p>
      </dgm:t>
    </dgm:pt>
    <dgm:pt modelId="{7FFD03DB-6E7C-4EBD-8EBA-622EAC6E4002}" type="sibTrans" cxnId="{FF2EF316-D135-4E3A-A95E-C22A4C0F272A}">
      <dgm:prSet/>
      <dgm:spPr/>
      <dgm:t>
        <a:bodyPr/>
        <a:lstStyle/>
        <a:p>
          <a:endParaRPr lang="en-US"/>
        </a:p>
      </dgm:t>
    </dgm:pt>
    <dgm:pt modelId="{8096EE65-C48B-4FD8-9DC6-0313EC4951C2}" type="pres">
      <dgm:prSet presAssocID="{E8123EF1-58CA-4739-B039-BC6D5FA47BEA}" presName="Name0" presStyleCnt="0">
        <dgm:presLayoutVars>
          <dgm:dir/>
          <dgm:resizeHandles val="exact"/>
        </dgm:presLayoutVars>
      </dgm:prSet>
      <dgm:spPr/>
    </dgm:pt>
    <dgm:pt modelId="{A2EE7432-681F-4B79-9884-311EE29986E4}" type="pres">
      <dgm:prSet presAssocID="{63F327E2-5932-4FF8-A328-A942B8CFEA0A}" presName="compNode" presStyleCnt="0"/>
      <dgm:spPr/>
    </dgm:pt>
    <dgm:pt modelId="{82EF2161-DA71-4CCD-A109-516E405C68E6}" type="pres">
      <dgm:prSet presAssocID="{63F327E2-5932-4FF8-A328-A942B8CFEA0A}" presName="pictRect" presStyleLbl="node1" presStyleIdx="0" presStyleCnt="6"/>
      <dgm:spPr>
        <a:blipFill rotWithShape="1">
          <a:blip xmlns:r="http://schemas.openxmlformats.org/officeDocument/2006/relationships" r:embed="rId1"/>
          <a:stretch>
            <a:fillRect/>
          </a:stretch>
        </a:blipFill>
      </dgm:spPr>
    </dgm:pt>
    <dgm:pt modelId="{54109B38-B07E-4695-842D-C0263AB48647}" type="pres">
      <dgm:prSet presAssocID="{63F327E2-5932-4FF8-A328-A942B8CFEA0A}" presName="textRect" presStyleLbl="revTx" presStyleIdx="0" presStyleCnt="6">
        <dgm:presLayoutVars>
          <dgm:bulletEnabled val="1"/>
        </dgm:presLayoutVars>
      </dgm:prSet>
      <dgm:spPr/>
    </dgm:pt>
    <dgm:pt modelId="{F7955EAD-F6C6-45DE-8213-A2ADE018229D}" type="pres">
      <dgm:prSet presAssocID="{77DF7B5A-97A6-42CE-9CCA-3513C752A337}" presName="sibTrans" presStyleLbl="sibTrans2D1" presStyleIdx="0" presStyleCnt="0"/>
      <dgm:spPr/>
    </dgm:pt>
    <dgm:pt modelId="{9D725962-C5DC-4779-AB6C-A51870146A5D}" type="pres">
      <dgm:prSet presAssocID="{A0FAE68A-DDB7-4C48-99C9-A8F81AE12DAE}" presName="compNode" presStyleCnt="0"/>
      <dgm:spPr/>
    </dgm:pt>
    <dgm:pt modelId="{062303C1-EC6D-43D0-967C-389EFA16F074}" type="pres">
      <dgm:prSet presAssocID="{A0FAE68A-DDB7-4C48-99C9-A8F81AE12DAE}" presName="pictRect" presStyleLbl="node1" presStyleIdx="1" presStyleCnt="6"/>
      <dgm:spPr>
        <a:blipFill rotWithShape="1">
          <a:blip xmlns:r="http://schemas.openxmlformats.org/officeDocument/2006/relationships" r:embed="rId2"/>
          <a:stretch>
            <a:fillRect/>
          </a:stretch>
        </a:blipFill>
      </dgm:spPr>
    </dgm:pt>
    <dgm:pt modelId="{04A89BE0-83AF-462F-923F-6DB4F14A301F}" type="pres">
      <dgm:prSet presAssocID="{A0FAE68A-DDB7-4C48-99C9-A8F81AE12DAE}" presName="textRect" presStyleLbl="revTx" presStyleIdx="1" presStyleCnt="6">
        <dgm:presLayoutVars>
          <dgm:bulletEnabled val="1"/>
        </dgm:presLayoutVars>
      </dgm:prSet>
      <dgm:spPr/>
    </dgm:pt>
    <dgm:pt modelId="{19FAB9A8-2B9E-49B8-9C94-0D772160BDEA}" type="pres">
      <dgm:prSet presAssocID="{80463F9C-850D-435B-9164-BC50FBE79A31}" presName="sibTrans" presStyleLbl="sibTrans2D1" presStyleIdx="0" presStyleCnt="0"/>
      <dgm:spPr/>
    </dgm:pt>
    <dgm:pt modelId="{904B7575-FEA4-477E-9FB4-95F4A6F25CFC}" type="pres">
      <dgm:prSet presAssocID="{638E8369-F69C-4A6C-ABB0-FAAD0558F5A3}" presName="compNode" presStyleCnt="0"/>
      <dgm:spPr/>
    </dgm:pt>
    <dgm:pt modelId="{6F3BA34E-F737-42C4-8648-2F33E0D1B4F5}" type="pres">
      <dgm:prSet presAssocID="{638E8369-F69C-4A6C-ABB0-FAAD0558F5A3}" presName="pictRect" presStyleLbl="node1" presStyleIdx="2" presStyleCnt="6"/>
      <dgm:spPr>
        <a:blipFill rotWithShape="1">
          <a:blip xmlns:r="http://schemas.openxmlformats.org/officeDocument/2006/relationships" r:embed="rId3"/>
          <a:stretch>
            <a:fillRect/>
          </a:stretch>
        </a:blipFill>
      </dgm:spPr>
    </dgm:pt>
    <dgm:pt modelId="{D27B0AAE-DD5F-45CD-9419-5DE90D07EF4F}" type="pres">
      <dgm:prSet presAssocID="{638E8369-F69C-4A6C-ABB0-FAAD0558F5A3}" presName="textRect" presStyleLbl="revTx" presStyleIdx="2" presStyleCnt="6">
        <dgm:presLayoutVars>
          <dgm:bulletEnabled val="1"/>
        </dgm:presLayoutVars>
      </dgm:prSet>
      <dgm:spPr/>
    </dgm:pt>
    <dgm:pt modelId="{AEE6DA56-EC18-4D6B-A9D6-EE8438BF771F}" type="pres">
      <dgm:prSet presAssocID="{A44D6E7C-5452-4045-9ED4-F260F3D51B7B}" presName="sibTrans" presStyleLbl="sibTrans2D1" presStyleIdx="0" presStyleCnt="0"/>
      <dgm:spPr/>
    </dgm:pt>
    <dgm:pt modelId="{AD22148B-E6CC-4E5E-8049-CA01331A7B7F}" type="pres">
      <dgm:prSet presAssocID="{CC1121C1-59BB-43B8-A681-4E307405297C}" presName="compNode" presStyleCnt="0"/>
      <dgm:spPr/>
    </dgm:pt>
    <dgm:pt modelId="{8D58631B-41DE-4615-93C7-78A3F5DC904C}" type="pres">
      <dgm:prSet presAssocID="{CC1121C1-59BB-43B8-A681-4E307405297C}" presName="pictRect" presStyleLbl="node1" presStyleIdx="3" presStyleCnt="6"/>
      <dgm:spPr>
        <a:blipFill rotWithShape="1">
          <a:blip xmlns:r="http://schemas.openxmlformats.org/officeDocument/2006/relationships" r:embed="rId4"/>
          <a:stretch>
            <a:fillRect/>
          </a:stretch>
        </a:blipFill>
      </dgm:spPr>
    </dgm:pt>
    <dgm:pt modelId="{32F03453-4E8F-4F3C-A3F9-6256AEAE91EC}" type="pres">
      <dgm:prSet presAssocID="{CC1121C1-59BB-43B8-A681-4E307405297C}" presName="textRect" presStyleLbl="revTx" presStyleIdx="3" presStyleCnt="6">
        <dgm:presLayoutVars>
          <dgm:bulletEnabled val="1"/>
        </dgm:presLayoutVars>
      </dgm:prSet>
      <dgm:spPr/>
    </dgm:pt>
    <dgm:pt modelId="{0B32F6D7-775E-4AA7-BD91-F9435EEA9321}" type="pres">
      <dgm:prSet presAssocID="{3EBD302C-28C2-4131-949F-1D8DA9E4F63B}" presName="sibTrans" presStyleLbl="sibTrans2D1" presStyleIdx="0" presStyleCnt="0"/>
      <dgm:spPr/>
    </dgm:pt>
    <dgm:pt modelId="{E48F45F2-E612-461A-9EFB-394FAB02D4C1}" type="pres">
      <dgm:prSet presAssocID="{8BA772D8-D815-4719-A552-6E5C75BDCA0D}" presName="compNode" presStyleCnt="0"/>
      <dgm:spPr/>
    </dgm:pt>
    <dgm:pt modelId="{50C48842-7CA4-4B04-818F-38058E1EC768}" type="pres">
      <dgm:prSet presAssocID="{8BA772D8-D815-4719-A552-6E5C75BDCA0D}" presName="pictRect" presStyleLbl="node1" presStyleIdx="4" presStyleCnt="6"/>
      <dgm:spPr>
        <a:blipFill rotWithShape="1">
          <a:blip xmlns:r="http://schemas.openxmlformats.org/officeDocument/2006/relationships" r:embed="rId5"/>
          <a:stretch>
            <a:fillRect/>
          </a:stretch>
        </a:blipFill>
      </dgm:spPr>
    </dgm:pt>
    <dgm:pt modelId="{5347F853-85B9-41B9-9D32-9A4B88040FE0}" type="pres">
      <dgm:prSet presAssocID="{8BA772D8-D815-4719-A552-6E5C75BDCA0D}" presName="textRect" presStyleLbl="revTx" presStyleIdx="4" presStyleCnt="6">
        <dgm:presLayoutVars>
          <dgm:bulletEnabled val="1"/>
        </dgm:presLayoutVars>
      </dgm:prSet>
      <dgm:spPr/>
    </dgm:pt>
    <dgm:pt modelId="{3075060B-B6EA-48FC-AB6E-1A901C7E333F}" type="pres">
      <dgm:prSet presAssocID="{8EF8EC85-8EBB-4AFE-ADB7-F1588CC8C8E6}" presName="sibTrans" presStyleLbl="sibTrans2D1" presStyleIdx="0" presStyleCnt="0"/>
      <dgm:spPr/>
    </dgm:pt>
    <dgm:pt modelId="{67370B32-9898-4FE6-9542-F656C08C0F24}" type="pres">
      <dgm:prSet presAssocID="{F4856EF8-D15D-4B63-82B3-79B4F642E67A}" presName="compNode" presStyleCnt="0"/>
      <dgm:spPr/>
    </dgm:pt>
    <dgm:pt modelId="{D46B78C5-071F-4812-8E5E-D8784A9F7312}" type="pres">
      <dgm:prSet presAssocID="{F4856EF8-D15D-4B63-82B3-79B4F642E67A}" presName="pictRect" presStyleLbl="node1" presStyleIdx="5" presStyleCnt="6"/>
      <dgm:spPr>
        <a:blipFill rotWithShape="1">
          <a:blip xmlns:r="http://schemas.openxmlformats.org/officeDocument/2006/relationships" r:embed="rId6"/>
          <a:stretch>
            <a:fillRect/>
          </a:stretch>
        </a:blipFill>
      </dgm:spPr>
    </dgm:pt>
    <dgm:pt modelId="{0945341E-D2EF-468E-86C4-927CBC42795B}" type="pres">
      <dgm:prSet presAssocID="{F4856EF8-D15D-4B63-82B3-79B4F642E67A}" presName="textRect" presStyleLbl="revTx" presStyleIdx="5" presStyleCnt="6">
        <dgm:presLayoutVars>
          <dgm:bulletEnabled val="1"/>
        </dgm:presLayoutVars>
      </dgm:prSet>
      <dgm:spPr/>
    </dgm:pt>
  </dgm:ptLst>
  <dgm:cxnLst>
    <dgm:cxn modelId="{B537B30C-9875-4378-903B-B1A25A34B871}" type="presOf" srcId="{77DF7B5A-97A6-42CE-9CCA-3513C752A337}" destId="{F7955EAD-F6C6-45DE-8213-A2ADE018229D}" srcOrd="0" destOrd="0" presId="urn:microsoft.com/office/officeart/2005/8/layout/pList1"/>
    <dgm:cxn modelId="{FF2EF316-D135-4E3A-A95E-C22A4C0F272A}" srcId="{E8123EF1-58CA-4739-B039-BC6D5FA47BEA}" destId="{F4856EF8-D15D-4B63-82B3-79B4F642E67A}" srcOrd="5" destOrd="0" parTransId="{7BEC79B7-150F-4173-BBCE-7BDFB955870E}" sibTransId="{7FFD03DB-6E7C-4EBD-8EBA-622EAC6E4002}"/>
    <dgm:cxn modelId="{7CF03A18-6D90-47F1-992E-56955E254BDA}" type="presOf" srcId="{CC1121C1-59BB-43B8-A681-4E307405297C}" destId="{32F03453-4E8F-4F3C-A3F9-6256AEAE91EC}" srcOrd="0" destOrd="0" presId="urn:microsoft.com/office/officeart/2005/8/layout/pList1"/>
    <dgm:cxn modelId="{1B160F26-B699-4CD2-A718-CD2A7C7FA457}" type="presOf" srcId="{F4856EF8-D15D-4B63-82B3-79B4F642E67A}" destId="{0945341E-D2EF-468E-86C4-927CBC42795B}" srcOrd="0" destOrd="0" presId="urn:microsoft.com/office/officeart/2005/8/layout/pList1"/>
    <dgm:cxn modelId="{6317D233-5010-4C5C-970F-60E4F3F37745}" type="presOf" srcId="{A0FAE68A-DDB7-4C48-99C9-A8F81AE12DAE}" destId="{04A89BE0-83AF-462F-923F-6DB4F14A301F}" srcOrd="0" destOrd="0" presId="urn:microsoft.com/office/officeart/2005/8/layout/pList1"/>
    <dgm:cxn modelId="{9B375D3E-49A0-402D-8490-0232D77F222E}" type="presOf" srcId="{3EBD302C-28C2-4131-949F-1D8DA9E4F63B}" destId="{0B32F6D7-775E-4AA7-BD91-F9435EEA9321}" srcOrd="0" destOrd="0" presId="urn:microsoft.com/office/officeart/2005/8/layout/pList1"/>
    <dgm:cxn modelId="{84150D41-9A22-4DB4-ACB5-940F4DDBAA49}" srcId="{E8123EF1-58CA-4739-B039-BC6D5FA47BEA}" destId="{A0FAE68A-DDB7-4C48-99C9-A8F81AE12DAE}" srcOrd="1" destOrd="0" parTransId="{580FA3F1-3748-4C31-AFEC-87B72DC063B4}" sibTransId="{80463F9C-850D-435B-9164-BC50FBE79A31}"/>
    <dgm:cxn modelId="{FE286962-0398-4834-AE75-02B035289027}" type="presOf" srcId="{80463F9C-850D-435B-9164-BC50FBE79A31}" destId="{19FAB9A8-2B9E-49B8-9C94-0D772160BDEA}" srcOrd="0" destOrd="0" presId="urn:microsoft.com/office/officeart/2005/8/layout/pList1"/>
    <dgm:cxn modelId="{C2260766-1080-4942-8697-672130F0284E}" srcId="{E8123EF1-58CA-4739-B039-BC6D5FA47BEA}" destId="{CC1121C1-59BB-43B8-A681-4E307405297C}" srcOrd="3" destOrd="0" parTransId="{133D43B4-22D0-4A22-8BEC-9B40C02F98D6}" sibTransId="{3EBD302C-28C2-4131-949F-1D8DA9E4F63B}"/>
    <dgm:cxn modelId="{238D247F-1764-494D-B823-3C2D6A2A6561}" srcId="{E8123EF1-58CA-4739-B039-BC6D5FA47BEA}" destId="{63F327E2-5932-4FF8-A328-A942B8CFEA0A}" srcOrd="0" destOrd="0" parTransId="{AB9448E4-EB3C-4B7D-91BE-1A9F62B46330}" sibTransId="{77DF7B5A-97A6-42CE-9CCA-3513C752A337}"/>
    <dgm:cxn modelId="{5019D892-24B0-421C-BC49-8109A98CDF01}" type="presOf" srcId="{E8123EF1-58CA-4739-B039-BC6D5FA47BEA}" destId="{8096EE65-C48B-4FD8-9DC6-0313EC4951C2}" srcOrd="0" destOrd="0" presId="urn:microsoft.com/office/officeart/2005/8/layout/pList1"/>
    <dgm:cxn modelId="{0C362DB6-2283-44BF-A300-091CFA4B3D8D}" srcId="{E8123EF1-58CA-4739-B039-BC6D5FA47BEA}" destId="{8BA772D8-D815-4719-A552-6E5C75BDCA0D}" srcOrd="4" destOrd="0" parTransId="{897C9033-2A04-4CBE-8CFB-E6EB0C46A520}" sibTransId="{8EF8EC85-8EBB-4AFE-ADB7-F1588CC8C8E6}"/>
    <dgm:cxn modelId="{BCC719BF-5640-45E3-BAE3-D18762075B43}" type="presOf" srcId="{63F327E2-5932-4FF8-A328-A942B8CFEA0A}" destId="{54109B38-B07E-4695-842D-C0263AB48647}" srcOrd="0" destOrd="0" presId="urn:microsoft.com/office/officeart/2005/8/layout/pList1"/>
    <dgm:cxn modelId="{09666CC7-EFEF-479E-9980-DA5B2873B944}" type="presOf" srcId="{8EF8EC85-8EBB-4AFE-ADB7-F1588CC8C8E6}" destId="{3075060B-B6EA-48FC-AB6E-1A901C7E333F}" srcOrd="0" destOrd="0" presId="urn:microsoft.com/office/officeart/2005/8/layout/pList1"/>
    <dgm:cxn modelId="{0C0A60E3-CD44-4B80-9A0A-51D485937C4A}" type="presOf" srcId="{A44D6E7C-5452-4045-9ED4-F260F3D51B7B}" destId="{AEE6DA56-EC18-4D6B-A9D6-EE8438BF771F}" srcOrd="0" destOrd="0" presId="urn:microsoft.com/office/officeart/2005/8/layout/pList1"/>
    <dgm:cxn modelId="{9663FFE7-08B9-4806-B3FD-022FBC7EF362}" type="presOf" srcId="{638E8369-F69C-4A6C-ABB0-FAAD0558F5A3}" destId="{D27B0AAE-DD5F-45CD-9419-5DE90D07EF4F}" srcOrd="0" destOrd="0" presId="urn:microsoft.com/office/officeart/2005/8/layout/pList1"/>
    <dgm:cxn modelId="{E12FEFE9-EBFF-49E9-89FF-FFE257FED9F0}" type="presOf" srcId="{8BA772D8-D815-4719-A552-6E5C75BDCA0D}" destId="{5347F853-85B9-41B9-9D32-9A4B88040FE0}" srcOrd="0" destOrd="0" presId="urn:microsoft.com/office/officeart/2005/8/layout/pList1"/>
    <dgm:cxn modelId="{8E38B7F0-F079-4921-9A73-02A540CF1CAE}" srcId="{E8123EF1-58CA-4739-B039-BC6D5FA47BEA}" destId="{638E8369-F69C-4A6C-ABB0-FAAD0558F5A3}" srcOrd="2" destOrd="0" parTransId="{777C9C24-0F5B-480D-9F7C-82BAB053FEA8}" sibTransId="{A44D6E7C-5452-4045-9ED4-F260F3D51B7B}"/>
    <dgm:cxn modelId="{0421401B-2EF8-4C09-9FCC-ABE444646A4C}" type="presParOf" srcId="{8096EE65-C48B-4FD8-9DC6-0313EC4951C2}" destId="{A2EE7432-681F-4B79-9884-311EE29986E4}" srcOrd="0" destOrd="0" presId="urn:microsoft.com/office/officeart/2005/8/layout/pList1"/>
    <dgm:cxn modelId="{391E2887-20C3-4BDB-AEF9-544255D106DE}" type="presParOf" srcId="{A2EE7432-681F-4B79-9884-311EE29986E4}" destId="{82EF2161-DA71-4CCD-A109-516E405C68E6}" srcOrd="0" destOrd="0" presId="urn:microsoft.com/office/officeart/2005/8/layout/pList1"/>
    <dgm:cxn modelId="{817D5D31-67F0-4ADA-8B7A-32240AE48730}" type="presParOf" srcId="{A2EE7432-681F-4B79-9884-311EE29986E4}" destId="{54109B38-B07E-4695-842D-C0263AB48647}" srcOrd="1" destOrd="0" presId="urn:microsoft.com/office/officeart/2005/8/layout/pList1"/>
    <dgm:cxn modelId="{D4B026F6-1C31-4491-8109-77B3A65B7E10}" type="presParOf" srcId="{8096EE65-C48B-4FD8-9DC6-0313EC4951C2}" destId="{F7955EAD-F6C6-45DE-8213-A2ADE018229D}" srcOrd="1" destOrd="0" presId="urn:microsoft.com/office/officeart/2005/8/layout/pList1"/>
    <dgm:cxn modelId="{659B587D-F123-4096-830A-4B0F2C610A65}" type="presParOf" srcId="{8096EE65-C48B-4FD8-9DC6-0313EC4951C2}" destId="{9D725962-C5DC-4779-AB6C-A51870146A5D}" srcOrd="2" destOrd="0" presId="urn:microsoft.com/office/officeart/2005/8/layout/pList1"/>
    <dgm:cxn modelId="{345B2536-251F-45E8-B9A0-42B951FC8A22}" type="presParOf" srcId="{9D725962-C5DC-4779-AB6C-A51870146A5D}" destId="{062303C1-EC6D-43D0-967C-389EFA16F074}" srcOrd="0" destOrd="0" presId="urn:microsoft.com/office/officeart/2005/8/layout/pList1"/>
    <dgm:cxn modelId="{C0B381B5-0DDB-4E39-AF5F-5C330313EF2F}" type="presParOf" srcId="{9D725962-C5DC-4779-AB6C-A51870146A5D}" destId="{04A89BE0-83AF-462F-923F-6DB4F14A301F}" srcOrd="1" destOrd="0" presId="urn:microsoft.com/office/officeart/2005/8/layout/pList1"/>
    <dgm:cxn modelId="{DF9F7A53-27C3-4228-91C6-4399EB15CCD7}" type="presParOf" srcId="{8096EE65-C48B-4FD8-9DC6-0313EC4951C2}" destId="{19FAB9A8-2B9E-49B8-9C94-0D772160BDEA}" srcOrd="3" destOrd="0" presId="urn:microsoft.com/office/officeart/2005/8/layout/pList1"/>
    <dgm:cxn modelId="{18C398F4-1CAF-4D66-B879-6EF09C419E7F}" type="presParOf" srcId="{8096EE65-C48B-4FD8-9DC6-0313EC4951C2}" destId="{904B7575-FEA4-477E-9FB4-95F4A6F25CFC}" srcOrd="4" destOrd="0" presId="urn:microsoft.com/office/officeart/2005/8/layout/pList1"/>
    <dgm:cxn modelId="{23B16A5E-E097-445A-AD4C-781CC3F99208}" type="presParOf" srcId="{904B7575-FEA4-477E-9FB4-95F4A6F25CFC}" destId="{6F3BA34E-F737-42C4-8648-2F33E0D1B4F5}" srcOrd="0" destOrd="0" presId="urn:microsoft.com/office/officeart/2005/8/layout/pList1"/>
    <dgm:cxn modelId="{B17BAAA9-E821-4276-B1CF-6641FC9D0194}" type="presParOf" srcId="{904B7575-FEA4-477E-9FB4-95F4A6F25CFC}" destId="{D27B0AAE-DD5F-45CD-9419-5DE90D07EF4F}" srcOrd="1" destOrd="0" presId="urn:microsoft.com/office/officeart/2005/8/layout/pList1"/>
    <dgm:cxn modelId="{D028FA15-5620-436F-953D-3F4B922965AA}" type="presParOf" srcId="{8096EE65-C48B-4FD8-9DC6-0313EC4951C2}" destId="{AEE6DA56-EC18-4D6B-A9D6-EE8438BF771F}" srcOrd="5" destOrd="0" presId="urn:microsoft.com/office/officeart/2005/8/layout/pList1"/>
    <dgm:cxn modelId="{30053B4C-91DE-4E20-9209-9A79D3B615D2}" type="presParOf" srcId="{8096EE65-C48B-4FD8-9DC6-0313EC4951C2}" destId="{AD22148B-E6CC-4E5E-8049-CA01331A7B7F}" srcOrd="6" destOrd="0" presId="urn:microsoft.com/office/officeart/2005/8/layout/pList1"/>
    <dgm:cxn modelId="{8E8A9EB6-CA3C-4D24-ADF2-8061590E3AD5}" type="presParOf" srcId="{AD22148B-E6CC-4E5E-8049-CA01331A7B7F}" destId="{8D58631B-41DE-4615-93C7-78A3F5DC904C}" srcOrd="0" destOrd="0" presId="urn:microsoft.com/office/officeart/2005/8/layout/pList1"/>
    <dgm:cxn modelId="{5900D005-5559-4277-BFD4-415A9CA9A276}" type="presParOf" srcId="{AD22148B-E6CC-4E5E-8049-CA01331A7B7F}" destId="{32F03453-4E8F-4F3C-A3F9-6256AEAE91EC}" srcOrd="1" destOrd="0" presId="urn:microsoft.com/office/officeart/2005/8/layout/pList1"/>
    <dgm:cxn modelId="{2C0B7083-BEA0-4C25-8C60-2A63EA0193DA}" type="presParOf" srcId="{8096EE65-C48B-4FD8-9DC6-0313EC4951C2}" destId="{0B32F6D7-775E-4AA7-BD91-F9435EEA9321}" srcOrd="7" destOrd="0" presId="urn:microsoft.com/office/officeart/2005/8/layout/pList1"/>
    <dgm:cxn modelId="{AFFF2FC8-0E05-4305-A1CF-54B1B4752078}" type="presParOf" srcId="{8096EE65-C48B-4FD8-9DC6-0313EC4951C2}" destId="{E48F45F2-E612-461A-9EFB-394FAB02D4C1}" srcOrd="8" destOrd="0" presId="urn:microsoft.com/office/officeart/2005/8/layout/pList1"/>
    <dgm:cxn modelId="{DFF3ABFD-A447-466F-954A-EDA9C9C59360}" type="presParOf" srcId="{E48F45F2-E612-461A-9EFB-394FAB02D4C1}" destId="{50C48842-7CA4-4B04-818F-38058E1EC768}" srcOrd="0" destOrd="0" presId="urn:microsoft.com/office/officeart/2005/8/layout/pList1"/>
    <dgm:cxn modelId="{B3F4BE32-D850-41A6-9FD7-1C30E816235E}" type="presParOf" srcId="{E48F45F2-E612-461A-9EFB-394FAB02D4C1}" destId="{5347F853-85B9-41B9-9D32-9A4B88040FE0}" srcOrd="1" destOrd="0" presId="urn:microsoft.com/office/officeart/2005/8/layout/pList1"/>
    <dgm:cxn modelId="{16DFCF92-F64B-4935-A481-54DF009B964F}" type="presParOf" srcId="{8096EE65-C48B-4FD8-9DC6-0313EC4951C2}" destId="{3075060B-B6EA-48FC-AB6E-1A901C7E333F}" srcOrd="9" destOrd="0" presId="urn:microsoft.com/office/officeart/2005/8/layout/pList1"/>
    <dgm:cxn modelId="{EE3E1159-7F8B-4FAD-BCFC-1FA19F5B64C4}" type="presParOf" srcId="{8096EE65-C48B-4FD8-9DC6-0313EC4951C2}" destId="{67370B32-9898-4FE6-9542-F656C08C0F24}" srcOrd="10" destOrd="0" presId="urn:microsoft.com/office/officeart/2005/8/layout/pList1"/>
    <dgm:cxn modelId="{0DC43E2D-F0D1-4073-AD72-B7955E402337}" type="presParOf" srcId="{67370B32-9898-4FE6-9542-F656C08C0F24}" destId="{D46B78C5-071F-4812-8E5E-D8784A9F7312}" srcOrd="0" destOrd="0" presId="urn:microsoft.com/office/officeart/2005/8/layout/pList1"/>
    <dgm:cxn modelId="{B61E4D50-B95D-46E7-B478-DF8F7F631A5E}" type="presParOf" srcId="{67370B32-9898-4FE6-9542-F656C08C0F24}" destId="{0945341E-D2EF-468E-86C4-927CBC42795B}"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09898D-D635-459A-9B23-135937077A86}" type="doc">
      <dgm:prSet loTypeId="urn:microsoft.com/office/officeart/2005/8/layout/pList2" loCatId="list" qsTypeId="urn:microsoft.com/office/officeart/2005/8/quickstyle/simple1" qsCatId="simple" csTypeId="urn:microsoft.com/office/officeart/2005/8/colors/colorful2" csCatId="colorful" phldr="1"/>
      <dgm:spPr/>
    </dgm:pt>
    <dgm:pt modelId="{1D751E31-BE25-451C-A170-EAE195DFC16D}">
      <dgm:prSet phldrT="[Text]"/>
      <dgm:spPr/>
      <dgm:t>
        <a:bodyPr/>
        <a:lstStyle/>
        <a:p>
          <a:r>
            <a:rPr lang="en-US"/>
            <a:t>Phát hiện và loại bỏ thư rác Spam</a:t>
          </a:r>
        </a:p>
      </dgm:t>
    </dgm:pt>
    <dgm:pt modelId="{D9D03E44-CD76-4E47-B4F4-22C2C366F30A}" type="parTrans" cxnId="{EF993CC2-286F-42D8-897A-002C9970E1C0}">
      <dgm:prSet/>
      <dgm:spPr/>
      <dgm:t>
        <a:bodyPr/>
        <a:lstStyle/>
        <a:p>
          <a:endParaRPr lang="en-US"/>
        </a:p>
      </dgm:t>
    </dgm:pt>
    <dgm:pt modelId="{94395C14-B498-4C5C-BAFE-AA412010F4BA}" type="sibTrans" cxnId="{EF993CC2-286F-42D8-897A-002C9970E1C0}">
      <dgm:prSet/>
      <dgm:spPr/>
      <dgm:t>
        <a:bodyPr/>
        <a:lstStyle/>
        <a:p>
          <a:endParaRPr lang="en-US"/>
        </a:p>
      </dgm:t>
    </dgm:pt>
    <dgm:pt modelId="{A64DC95C-A35B-426F-BC32-ACD322D3C701}">
      <dgm:prSet phldrT="[Text]"/>
      <dgm:spPr/>
      <dgm:t>
        <a:bodyPr/>
        <a:lstStyle/>
        <a:p>
          <a:r>
            <a:rPr lang="en-US"/>
            <a:t>Tìm tuyến đường đi tốt nhất</a:t>
          </a:r>
        </a:p>
      </dgm:t>
    </dgm:pt>
    <dgm:pt modelId="{2D0441AF-20AE-413E-8F2F-8596EFD38118}" type="parTrans" cxnId="{292D170B-008A-4274-8D9F-A9545149DBFE}">
      <dgm:prSet/>
      <dgm:spPr/>
      <dgm:t>
        <a:bodyPr/>
        <a:lstStyle/>
        <a:p>
          <a:endParaRPr lang="en-US"/>
        </a:p>
      </dgm:t>
    </dgm:pt>
    <dgm:pt modelId="{BC4F7F31-61C2-46B5-9EFB-BB85D0D1CC4F}" type="sibTrans" cxnId="{292D170B-008A-4274-8D9F-A9545149DBFE}">
      <dgm:prSet/>
      <dgm:spPr/>
      <dgm:t>
        <a:bodyPr/>
        <a:lstStyle/>
        <a:p>
          <a:endParaRPr lang="en-US"/>
        </a:p>
      </dgm:t>
    </dgm:pt>
    <dgm:pt modelId="{818341FB-04E0-404C-B02D-29975F3515AF}">
      <dgm:prSet phldrT="[Text]"/>
      <dgm:spPr/>
      <dgm:t>
        <a:bodyPr/>
        <a:lstStyle/>
        <a:p>
          <a:r>
            <a:rPr lang="en-US"/>
            <a:t>Hỗ trợ khách hang 24/7</a:t>
          </a:r>
        </a:p>
      </dgm:t>
    </dgm:pt>
    <dgm:pt modelId="{8998B82E-B8F2-45CE-89D5-3A002BFA354A}" type="parTrans" cxnId="{F7D6FA74-34F5-4AFC-ABF1-AC718183ED7C}">
      <dgm:prSet/>
      <dgm:spPr/>
      <dgm:t>
        <a:bodyPr/>
        <a:lstStyle/>
        <a:p>
          <a:endParaRPr lang="en-US"/>
        </a:p>
      </dgm:t>
    </dgm:pt>
    <dgm:pt modelId="{AAC0B4C4-F45C-4DD7-9C85-CA10AB914879}" type="sibTrans" cxnId="{F7D6FA74-34F5-4AFC-ABF1-AC718183ED7C}">
      <dgm:prSet/>
      <dgm:spPr/>
      <dgm:t>
        <a:bodyPr/>
        <a:lstStyle/>
        <a:p>
          <a:endParaRPr lang="en-US"/>
        </a:p>
      </dgm:t>
    </dgm:pt>
    <dgm:pt modelId="{A7F5A811-D4A7-4FDD-B678-5425B16E9FA8}">
      <dgm:prSet phldrT="[Text]"/>
      <dgm:spPr/>
      <dgm:t>
        <a:bodyPr/>
        <a:lstStyle/>
        <a:p>
          <a:r>
            <a:rPr lang="en-US"/>
            <a:t>Gợi ý sản phẩm tốt nhất cho khách hang</a:t>
          </a:r>
        </a:p>
      </dgm:t>
    </dgm:pt>
    <dgm:pt modelId="{07BBC5B5-D9EF-4F96-9352-C7C348AF71BA}" type="parTrans" cxnId="{34DF6AF3-177D-4614-8BFD-5A173ACD920E}">
      <dgm:prSet/>
      <dgm:spPr/>
      <dgm:t>
        <a:bodyPr/>
        <a:lstStyle/>
        <a:p>
          <a:endParaRPr lang="en-US"/>
        </a:p>
      </dgm:t>
    </dgm:pt>
    <dgm:pt modelId="{75A49A70-6019-4312-B2DF-C7903E5C278F}" type="sibTrans" cxnId="{34DF6AF3-177D-4614-8BFD-5A173ACD920E}">
      <dgm:prSet/>
      <dgm:spPr/>
      <dgm:t>
        <a:bodyPr/>
        <a:lstStyle/>
        <a:p>
          <a:endParaRPr lang="en-US"/>
        </a:p>
      </dgm:t>
    </dgm:pt>
    <dgm:pt modelId="{7E35B9B9-8702-452A-B08A-E4D9CAEA0F38}">
      <dgm:prSet phldrT="[Text]"/>
      <dgm:spPr/>
      <dgm:t>
        <a:bodyPr/>
        <a:lstStyle/>
        <a:p>
          <a:r>
            <a:rPr lang="en-US"/>
            <a:t>….</a:t>
          </a:r>
        </a:p>
      </dgm:t>
    </dgm:pt>
    <dgm:pt modelId="{F6F46127-EF22-4F3E-8B41-05F8C93E06C2}" type="parTrans" cxnId="{5B6123D3-6C31-40D3-9A20-79284F022230}">
      <dgm:prSet/>
      <dgm:spPr/>
      <dgm:t>
        <a:bodyPr/>
        <a:lstStyle/>
        <a:p>
          <a:endParaRPr lang="en-US"/>
        </a:p>
      </dgm:t>
    </dgm:pt>
    <dgm:pt modelId="{15741246-A124-4A64-A768-9E5E46954309}" type="sibTrans" cxnId="{5B6123D3-6C31-40D3-9A20-79284F022230}">
      <dgm:prSet/>
      <dgm:spPr/>
      <dgm:t>
        <a:bodyPr/>
        <a:lstStyle/>
        <a:p>
          <a:endParaRPr lang="en-US"/>
        </a:p>
      </dgm:t>
    </dgm:pt>
    <dgm:pt modelId="{EFDE2097-7466-4C8E-95C3-F6D5ED67D9E7}" type="pres">
      <dgm:prSet presAssocID="{B809898D-D635-459A-9B23-135937077A86}" presName="Name0" presStyleCnt="0">
        <dgm:presLayoutVars>
          <dgm:dir/>
          <dgm:resizeHandles val="exact"/>
        </dgm:presLayoutVars>
      </dgm:prSet>
      <dgm:spPr/>
    </dgm:pt>
    <dgm:pt modelId="{7A75CD2D-5735-4C20-996D-B53C977119BE}" type="pres">
      <dgm:prSet presAssocID="{B809898D-D635-459A-9B23-135937077A86}" presName="bkgdShp" presStyleLbl="alignAccFollowNode1" presStyleIdx="0" presStyleCnt="1"/>
      <dgm:spPr/>
    </dgm:pt>
    <dgm:pt modelId="{35374A3E-CFD0-439D-ABA4-FCA3717923C1}" type="pres">
      <dgm:prSet presAssocID="{B809898D-D635-459A-9B23-135937077A86}" presName="linComp" presStyleCnt="0"/>
      <dgm:spPr/>
    </dgm:pt>
    <dgm:pt modelId="{ABF5F342-23C5-4EFD-B87D-05CEB376BA8C}" type="pres">
      <dgm:prSet presAssocID="{1D751E31-BE25-451C-A170-EAE195DFC16D}" presName="compNode" presStyleCnt="0"/>
      <dgm:spPr/>
    </dgm:pt>
    <dgm:pt modelId="{A7E64F21-533A-4394-8140-C1D750CC2BAA}" type="pres">
      <dgm:prSet presAssocID="{1D751E31-BE25-451C-A170-EAE195DFC16D}" presName="node" presStyleLbl="node1" presStyleIdx="0" presStyleCnt="5">
        <dgm:presLayoutVars>
          <dgm:bulletEnabled val="1"/>
        </dgm:presLayoutVars>
      </dgm:prSet>
      <dgm:spPr/>
    </dgm:pt>
    <dgm:pt modelId="{6CA92802-1B61-4193-9D47-30CAB231F270}" type="pres">
      <dgm:prSet presAssocID="{1D751E31-BE25-451C-A170-EAE195DFC16D}" presName="invisiNode" presStyleLbl="node1" presStyleIdx="0" presStyleCnt="5"/>
      <dgm:spPr/>
    </dgm:pt>
    <dgm:pt modelId="{DFEE0CBD-7752-439F-981D-C4E846FDA273}" type="pres">
      <dgm:prSet presAssocID="{1D751E31-BE25-451C-A170-EAE195DFC16D}" presName="imagNode" presStyleLbl="fgImgPlace1" presStyleIdx="0" presStyleCnt="5"/>
      <dgm:spPr>
        <a:blipFill rotWithShape="1">
          <a:blip xmlns:r="http://schemas.openxmlformats.org/officeDocument/2006/relationships" r:embed="rId1"/>
          <a:stretch>
            <a:fillRect/>
          </a:stretch>
        </a:blipFill>
      </dgm:spPr>
    </dgm:pt>
    <dgm:pt modelId="{8841C6E6-5867-4E96-8252-B411F06A760D}" type="pres">
      <dgm:prSet presAssocID="{94395C14-B498-4C5C-BAFE-AA412010F4BA}" presName="sibTrans" presStyleLbl="sibTrans2D1" presStyleIdx="0" presStyleCnt="0"/>
      <dgm:spPr/>
    </dgm:pt>
    <dgm:pt modelId="{467865CB-0345-4CE8-A4BE-C7A42D597A45}" type="pres">
      <dgm:prSet presAssocID="{A64DC95C-A35B-426F-BC32-ACD322D3C701}" presName="compNode" presStyleCnt="0"/>
      <dgm:spPr/>
    </dgm:pt>
    <dgm:pt modelId="{0CC40B1B-8DB4-4186-879C-02E735F9612E}" type="pres">
      <dgm:prSet presAssocID="{A64DC95C-A35B-426F-BC32-ACD322D3C701}" presName="node" presStyleLbl="node1" presStyleIdx="1" presStyleCnt="5">
        <dgm:presLayoutVars>
          <dgm:bulletEnabled val="1"/>
        </dgm:presLayoutVars>
      </dgm:prSet>
      <dgm:spPr/>
    </dgm:pt>
    <dgm:pt modelId="{988BF9E0-41FE-420C-9177-2D2A9EB18150}" type="pres">
      <dgm:prSet presAssocID="{A64DC95C-A35B-426F-BC32-ACD322D3C701}" presName="invisiNode" presStyleLbl="node1" presStyleIdx="1" presStyleCnt="5"/>
      <dgm:spPr/>
    </dgm:pt>
    <dgm:pt modelId="{2C03DB38-974A-4B71-94B6-2412350B1B6A}" type="pres">
      <dgm:prSet presAssocID="{A64DC95C-A35B-426F-BC32-ACD322D3C701}" presName="imagNode" presStyleLbl="fgImgPlace1" presStyleIdx="1" presStyleCnt="5"/>
      <dgm:spPr>
        <a:blipFill rotWithShape="1">
          <a:blip xmlns:r="http://schemas.openxmlformats.org/officeDocument/2006/relationships" r:embed="rId2"/>
          <a:stretch>
            <a:fillRect/>
          </a:stretch>
        </a:blipFill>
      </dgm:spPr>
    </dgm:pt>
    <dgm:pt modelId="{6BAAE7FA-8FE0-4652-8A5F-1EBE823C078C}" type="pres">
      <dgm:prSet presAssocID="{BC4F7F31-61C2-46B5-9EFB-BB85D0D1CC4F}" presName="sibTrans" presStyleLbl="sibTrans2D1" presStyleIdx="0" presStyleCnt="0"/>
      <dgm:spPr/>
    </dgm:pt>
    <dgm:pt modelId="{63F5D7D6-0741-4DCD-9346-84FAC608C2B3}" type="pres">
      <dgm:prSet presAssocID="{818341FB-04E0-404C-B02D-29975F3515AF}" presName="compNode" presStyleCnt="0"/>
      <dgm:spPr/>
    </dgm:pt>
    <dgm:pt modelId="{6CD0AF80-15A6-4449-B9AB-3F7BCF91452F}" type="pres">
      <dgm:prSet presAssocID="{818341FB-04E0-404C-B02D-29975F3515AF}" presName="node" presStyleLbl="node1" presStyleIdx="2" presStyleCnt="5">
        <dgm:presLayoutVars>
          <dgm:bulletEnabled val="1"/>
        </dgm:presLayoutVars>
      </dgm:prSet>
      <dgm:spPr/>
    </dgm:pt>
    <dgm:pt modelId="{B7A3F5F8-3796-4EF9-8DFC-4009FBFA8BB1}" type="pres">
      <dgm:prSet presAssocID="{818341FB-04E0-404C-B02D-29975F3515AF}" presName="invisiNode" presStyleLbl="node1" presStyleIdx="2" presStyleCnt="5"/>
      <dgm:spPr/>
    </dgm:pt>
    <dgm:pt modelId="{1F761377-CDB7-45FB-9CC3-7EF6802803F8}" type="pres">
      <dgm:prSet presAssocID="{818341FB-04E0-404C-B02D-29975F3515AF}" presName="imagNode" presStyleLbl="fgImgPlace1" presStyleIdx="2" presStyleCnt="5"/>
      <dgm:spPr>
        <a:blipFill rotWithShape="1">
          <a:blip xmlns:r="http://schemas.openxmlformats.org/officeDocument/2006/relationships" r:embed="rId3"/>
          <a:stretch>
            <a:fillRect/>
          </a:stretch>
        </a:blipFill>
      </dgm:spPr>
    </dgm:pt>
    <dgm:pt modelId="{3B7111A7-9A75-44C2-A67A-FD63551521BD}" type="pres">
      <dgm:prSet presAssocID="{AAC0B4C4-F45C-4DD7-9C85-CA10AB914879}" presName="sibTrans" presStyleLbl="sibTrans2D1" presStyleIdx="0" presStyleCnt="0"/>
      <dgm:spPr/>
    </dgm:pt>
    <dgm:pt modelId="{888A1B45-5E10-478B-AA02-75D6686D249B}" type="pres">
      <dgm:prSet presAssocID="{A7F5A811-D4A7-4FDD-B678-5425B16E9FA8}" presName="compNode" presStyleCnt="0"/>
      <dgm:spPr/>
    </dgm:pt>
    <dgm:pt modelId="{5AF7368C-D3F8-4DB4-83E6-5B2E72978AB5}" type="pres">
      <dgm:prSet presAssocID="{A7F5A811-D4A7-4FDD-B678-5425B16E9FA8}" presName="node" presStyleLbl="node1" presStyleIdx="3" presStyleCnt="5">
        <dgm:presLayoutVars>
          <dgm:bulletEnabled val="1"/>
        </dgm:presLayoutVars>
      </dgm:prSet>
      <dgm:spPr/>
    </dgm:pt>
    <dgm:pt modelId="{9DD08154-F9C2-4459-B99F-A1AF6A1EC056}" type="pres">
      <dgm:prSet presAssocID="{A7F5A811-D4A7-4FDD-B678-5425B16E9FA8}" presName="invisiNode" presStyleLbl="node1" presStyleIdx="3" presStyleCnt="5"/>
      <dgm:spPr/>
    </dgm:pt>
    <dgm:pt modelId="{6F8F3B56-0DA6-4F68-B100-B5FBE8D9DF22}" type="pres">
      <dgm:prSet presAssocID="{A7F5A811-D4A7-4FDD-B678-5425B16E9FA8}" presName="imagNode" presStyleLbl="fgImgPlace1" presStyleIdx="3" presStyleCnt="5"/>
      <dgm:spPr>
        <a:blipFill rotWithShape="1">
          <a:blip xmlns:r="http://schemas.openxmlformats.org/officeDocument/2006/relationships" r:embed="rId4"/>
          <a:stretch>
            <a:fillRect/>
          </a:stretch>
        </a:blipFill>
      </dgm:spPr>
    </dgm:pt>
    <dgm:pt modelId="{631ECD7C-85B2-4FAC-81EB-3FBBBAB2C936}" type="pres">
      <dgm:prSet presAssocID="{75A49A70-6019-4312-B2DF-C7903E5C278F}" presName="sibTrans" presStyleLbl="sibTrans2D1" presStyleIdx="0" presStyleCnt="0"/>
      <dgm:spPr/>
    </dgm:pt>
    <dgm:pt modelId="{D41DCD7A-79CD-4F5A-BF65-F26096BC58F0}" type="pres">
      <dgm:prSet presAssocID="{7E35B9B9-8702-452A-B08A-E4D9CAEA0F38}" presName="compNode" presStyleCnt="0"/>
      <dgm:spPr/>
    </dgm:pt>
    <dgm:pt modelId="{DAB93CE6-99E2-4E25-A915-F38E866A3E61}" type="pres">
      <dgm:prSet presAssocID="{7E35B9B9-8702-452A-B08A-E4D9CAEA0F38}" presName="node" presStyleLbl="node1" presStyleIdx="4" presStyleCnt="5">
        <dgm:presLayoutVars>
          <dgm:bulletEnabled val="1"/>
        </dgm:presLayoutVars>
      </dgm:prSet>
      <dgm:spPr/>
    </dgm:pt>
    <dgm:pt modelId="{543886C5-474E-4FA9-8EE1-83B7432E2560}" type="pres">
      <dgm:prSet presAssocID="{7E35B9B9-8702-452A-B08A-E4D9CAEA0F38}" presName="invisiNode" presStyleLbl="node1" presStyleIdx="4" presStyleCnt="5"/>
      <dgm:spPr/>
    </dgm:pt>
    <dgm:pt modelId="{DFC9D80A-46A3-45DC-8193-27AB90CD0B2B}" type="pres">
      <dgm:prSet presAssocID="{7E35B9B9-8702-452A-B08A-E4D9CAEA0F38}" presName="imagNode" presStyleLbl="fgImgPlace1" presStyleIdx="4" presStyleCnt="5"/>
      <dgm:spPr>
        <a:blipFill rotWithShape="1">
          <a:blip xmlns:r="http://schemas.openxmlformats.org/officeDocument/2006/relationships" r:embed="rId5"/>
          <a:stretch>
            <a:fillRect/>
          </a:stretch>
        </a:blipFill>
      </dgm:spPr>
    </dgm:pt>
  </dgm:ptLst>
  <dgm:cxnLst>
    <dgm:cxn modelId="{292D170B-008A-4274-8D9F-A9545149DBFE}" srcId="{B809898D-D635-459A-9B23-135937077A86}" destId="{A64DC95C-A35B-426F-BC32-ACD322D3C701}" srcOrd="1" destOrd="0" parTransId="{2D0441AF-20AE-413E-8F2F-8596EFD38118}" sibTransId="{BC4F7F31-61C2-46B5-9EFB-BB85D0D1CC4F}"/>
    <dgm:cxn modelId="{947BAD21-9B15-4370-88DE-2A3A3B0429E1}" type="presOf" srcId="{BC4F7F31-61C2-46B5-9EFB-BB85D0D1CC4F}" destId="{6BAAE7FA-8FE0-4652-8A5F-1EBE823C078C}" srcOrd="0" destOrd="0" presId="urn:microsoft.com/office/officeart/2005/8/layout/pList2"/>
    <dgm:cxn modelId="{91DCD346-CB54-4D18-9C86-382D8BA7D04B}" type="presOf" srcId="{AAC0B4C4-F45C-4DD7-9C85-CA10AB914879}" destId="{3B7111A7-9A75-44C2-A67A-FD63551521BD}" srcOrd="0" destOrd="0" presId="urn:microsoft.com/office/officeart/2005/8/layout/pList2"/>
    <dgm:cxn modelId="{46470969-6A61-44CD-BCE6-6885DDAEDAE8}" type="presOf" srcId="{94395C14-B498-4C5C-BAFE-AA412010F4BA}" destId="{8841C6E6-5867-4E96-8252-B411F06A760D}" srcOrd="0" destOrd="0" presId="urn:microsoft.com/office/officeart/2005/8/layout/pList2"/>
    <dgm:cxn modelId="{F7D6FA74-34F5-4AFC-ABF1-AC718183ED7C}" srcId="{B809898D-D635-459A-9B23-135937077A86}" destId="{818341FB-04E0-404C-B02D-29975F3515AF}" srcOrd="2" destOrd="0" parTransId="{8998B82E-B8F2-45CE-89D5-3A002BFA354A}" sibTransId="{AAC0B4C4-F45C-4DD7-9C85-CA10AB914879}"/>
    <dgm:cxn modelId="{556FEE8D-518F-4137-BD2A-FFA3BB3BF353}" type="presOf" srcId="{A64DC95C-A35B-426F-BC32-ACD322D3C701}" destId="{0CC40B1B-8DB4-4186-879C-02E735F9612E}" srcOrd="0" destOrd="0" presId="urn:microsoft.com/office/officeart/2005/8/layout/pList2"/>
    <dgm:cxn modelId="{0E418C98-7756-40BC-A040-8C2E7DDF86DE}" type="presOf" srcId="{B809898D-D635-459A-9B23-135937077A86}" destId="{EFDE2097-7466-4C8E-95C3-F6D5ED67D9E7}" srcOrd="0" destOrd="0" presId="urn:microsoft.com/office/officeart/2005/8/layout/pList2"/>
    <dgm:cxn modelId="{993350A6-13B2-4886-A430-9AEEF5240611}" type="presOf" srcId="{75A49A70-6019-4312-B2DF-C7903E5C278F}" destId="{631ECD7C-85B2-4FAC-81EB-3FBBBAB2C936}" srcOrd="0" destOrd="0" presId="urn:microsoft.com/office/officeart/2005/8/layout/pList2"/>
    <dgm:cxn modelId="{EF993CC2-286F-42D8-897A-002C9970E1C0}" srcId="{B809898D-D635-459A-9B23-135937077A86}" destId="{1D751E31-BE25-451C-A170-EAE195DFC16D}" srcOrd="0" destOrd="0" parTransId="{D9D03E44-CD76-4E47-B4F4-22C2C366F30A}" sibTransId="{94395C14-B498-4C5C-BAFE-AA412010F4BA}"/>
    <dgm:cxn modelId="{D0017FC5-33E1-46E1-81DB-18FD310B81D0}" type="presOf" srcId="{7E35B9B9-8702-452A-B08A-E4D9CAEA0F38}" destId="{DAB93CE6-99E2-4E25-A915-F38E866A3E61}" srcOrd="0" destOrd="0" presId="urn:microsoft.com/office/officeart/2005/8/layout/pList2"/>
    <dgm:cxn modelId="{5B6123D3-6C31-40D3-9A20-79284F022230}" srcId="{B809898D-D635-459A-9B23-135937077A86}" destId="{7E35B9B9-8702-452A-B08A-E4D9CAEA0F38}" srcOrd="4" destOrd="0" parTransId="{F6F46127-EF22-4F3E-8B41-05F8C93E06C2}" sibTransId="{15741246-A124-4A64-A768-9E5E46954309}"/>
    <dgm:cxn modelId="{F762F1E4-3FC9-4A23-BC92-0D55F0861FC8}" type="presOf" srcId="{818341FB-04E0-404C-B02D-29975F3515AF}" destId="{6CD0AF80-15A6-4449-B9AB-3F7BCF91452F}" srcOrd="0" destOrd="0" presId="urn:microsoft.com/office/officeart/2005/8/layout/pList2"/>
    <dgm:cxn modelId="{4AFEC1E5-1828-40D0-AE9E-06A8CFE8C3AF}" type="presOf" srcId="{A7F5A811-D4A7-4FDD-B678-5425B16E9FA8}" destId="{5AF7368C-D3F8-4DB4-83E6-5B2E72978AB5}" srcOrd="0" destOrd="0" presId="urn:microsoft.com/office/officeart/2005/8/layout/pList2"/>
    <dgm:cxn modelId="{34DF6AF3-177D-4614-8BFD-5A173ACD920E}" srcId="{B809898D-D635-459A-9B23-135937077A86}" destId="{A7F5A811-D4A7-4FDD-B678-5425B16E9FA8}" srcOrd="3" destOrd="0" parTransId="{07BBC5B5-D9EF-4F96-9352-C7C348AF71BA}" sibTransId="{75A49A70-6019-4312-B2DF-C7903E5C278F}"/>
    <dgm:cxn modelId="{4FF593F5-7BCF-41CC-A534-9905604EF867}" type="presOf" srcId="{1D751E31-BE25-451C-A170-EAE195DFC16D}" destId="{A7E64F21-533A-4394-8140-C1D750CC2BAA}" srcOrd="0" destOrd="0" presId="urn:microsoft.com/office/officeart/2005/8/layout/pList2"/>
    <dgm:cxn modelId="{9955BB9F-6798-48C4-A06B-425470C323ED}" type="presParOf" srcId="{EFDE2097-7466-4C8E-95C3-F6D5ED67D9E7}" destId="{7A75CD2D-5735-4C20-996D-B53C977119BE}" srcOrd="0" destOrd="0" presId="urn:microsoft.com/office/officeart/2005/8/layout/pList2"/>
    <dgm:cxn modelId="{1B102AB3-E0AF-45C2-A64F-4D828741E544}" type="presParOf" srcId="{EFDE2097-7466-4C8E-95C3-F6D5ED67D9E7}" destId="{35374A3E-CFD0-439D-ABA4-FCA3717923C1}" srcOrd="1" destOrd="0" presId="urn:microsoft.com/office/officeart/2005/8/layout/pList2"/>
    <dgm:cxn modelId="{D726E1E0-2B9E-49C4-B78A-62FA74BF61D3}" type="presParOf" srcId="{35374A3E-CFD0-439D-ABA4-FCA3717923C1}" destId="{ABF5F342-23C5-4EFD-B87D-05CEB376BA8C}" srcOrd="0" destOrd="0" presId="urn:microsoft.com/office/officeart/2005/8/layout/pList2"/>
    <dgm:cxn modelId="{74E18E82-4595-4DD0-A732-21C899AA673A}" type="presParOf" srcId="{ABF5F342-23C5-4EFD-B87D-05CEB376BA8C}" destId="{A7E64F21-533A-4394-8140-C1D750CC2BAA}" srcOrd="0" destOrd="0" presId="urn:microsoft.com/office/officeart/2005/8/layout/pList2"/>
    <dgm:cxn modelId="{7706CDDC-8859-41AC-B0A7-A02EF33385D2}" type="presParOf" srcId="{ABF5F342-23C5-4EFD-B87D-05CEB376BA8C}" destId="{6CA92802-1B61-4193-9D47-30CAB231F270}" srcOrd="1" destOrd="0" presId="urn:microsoft.com/office/officeart/2005/8/layout/pList2"/>
    <dgm:cxn modelId="{CA63B1EB-7143-47F4-A0DA-668AC546217D}" type="presParOf" srcId="{ABF5F342-23C5-4EFD-B87D-05CEB376BA8C}" destId="{DFEE0CBD-7752-439F-981D-C4E846FDA273}" srcOrd="2" destOrd="0" presId="urn:microsoft.com/office/officeart/2005/8/layout/pList2"/>
    <dgm:cxn modelId="{598EF16E-D645-469D-B3F8-188F72A0037D}" type="presParOf" srcId="{35374A3E-CFD0-439D-ABA4-FCA3717923C1}" destId="{8841C6E6-5867-4E96-8252-B411F06A760D}" srcOrd="1" destOrd="0" presId="urn:microsoft.com/office/officeart/2005/8/layout/pList2"/>
    <dgm:cxn modelId="{2FD18F86-B4AD-4CDC-9997-3D7E11EA0E98}" type="presParOf" srcId="{35374A3E-CFD0-439D-ABA4-FCA3717923C1}" destId="{467865CB-0345-4CE8-A4BE-C7A42D597A45}" srcOrd="2" destOrd="0" presId="urn:microsoft.com/office/officeart/2005/8/layout/pList2"/>
    <dgm:cxn modelId="{CAF6A4A3-2F51-4505-9092-B6A300A9F9ED}" type="presParOf" srcId="{467865CB-0345-4CE8-A4BE-C7A42D597A45}" destId="{0CC40B1B-8DB4-4186-879C-02E735F9612E}" srcOrd="0" destOrd="0" presId="urn:microsoft.com/office/officeart/2005/8/layout/pList2"/>
    <dgm:cxn modelId="{0DD5BC66-1015-496E-ACA0-C36182D45754}" type="presParOf" srcId="{467865CB-0345-4CE8-A4BE-C7A42D597A45}" destId="{988BF9E0-41FE-420C-9177-2D2A9EB18150}" srcOrd="1" destOrd="0" presId="urn:microsoft.com/office/officeart/2005/8/layout/pList2"/>
    <dgm:cxn modelId="{48633108-F2E8-4F2C-8369-A2EEDCB9A2E2}" type="presParOf" srcId="{467865CB-0345-4CE8-A4BE-C7A42D597A45}" destId="{2C03DB38-974A-4B71-94B6-2412350B1B6A}" srcOrd="2" destOrd="0" presId="urn:microsoft.com/office/officeart/2005/8/layout/pList2"/>
    <dgm:cxn modelId="{79C49CE9-F3A3-405B-972F-38249D9B8590}" type="presParOf" srcId="{35374A3E-CFD0-439D-ABA4-FCA3717923C1}" destId="{6BAAE7FA-8FE0-4652-8A5F-1EBE823C078C}" srcOrd="3" destOrd="0" presId="urn:microsoft.com/office/officeart/2005/8/layout/pList2"/>
    <dgm:cxn modelId="{B15EBA04-5787-44A1-982E-9201B8F63BD9}" type="presParOf" srcId="{35374A3E-CFD0-439D-ABA4-FCA3717923C1}" destId="{63F5D7D6-0741-4DCD-9346-84FAC608C2B3}" srcOrd="4" destOrd="0" presId="urn:microsoft.com/office/officeart/2005/8/layout/pList2"/>
    <dgm:cxn modelId="{D0E4621A-4D6F-47A1-ACFE-BDC5DADBE493}" type="presParOf" srcId="{63F5D7D6-0741-4DCD-9346-84FAC608C2B3}" destId="{6CD0AF80-15A6-4449-B9AB-3F7BCF91452F}" srcOrd="0" destOrd="0" presId="urn:microsoft.com/office/officeart/2005/8/layout/pList2"/>
    <dgm:cxn modelId="{6DFF62EA-9364-4FA8-B065-82B0C01B35F1}" type="presParOf" srcId="{63F5D7D6-0741-4DCD-9346-84FAC608C2B3}" destId="{B7A3F5F8-3796-4EF9-8DFC-4009FBFA8BB1}" srcOrd="1" destOrd="0" presId="urn:microsoft.com/office/officeart/2005/8/layout/pList2"/>
    <dgm:cxn modelId="{B8C16388-8C63-4418-A99E-5C6324C704D4}" type="presParOf" srcId="{63F5D7D6-0741-4DCD-9346-84FAC608C2B3}" destId="{1F761377-CDB7-45FB-9CC3-7EF6802803F8}" srcOrd="2" destOrd="0" presId="urn:microsoft.com/office/officeart/2005/8/layout/pList2"/>
    <dgm:cxn modelId="{ACAC3C2A-025B-4A8E-9C61-9440CFC1CA40}" type="presParOf" srcId="{35374A3E-CFD0-439D-ABA4-FCA3717923C1}" destId="{3B7111A7-9A75-44C2-A67A-FD63551521BD}" srcOrd="5" destOrd="0" presId="urn:microsoft.com/office/officeart/2005/8/layout/pList2"/>
    <dgm:cxn modelId="{BCB3D1D4-2872-4634-A111-A97EFBA2F95C}" type="presParOf" srcId="{35374A3E-CFD0-439D-ABA4-FCA3717923C1}" destId="{888A1B45-5E10-478B-AA02-75D6686D249B}" srcOrd="6" destOrd="0" presId="urn:microsoft.com/office/officeart/2005/8/layout/pList2"/>
    <dgm:cxn modelId="{6869123B-FDA5-4EC0-996D-9C84A6D220C0}" type="presParOf" srcId="{888A1B45-5E10-478B-AA02-75D6686D249B}" destId="{5AF7368C-D3F8-4DB4-83E6-5B2E72978AB5}" srcOrd="0" destOrd="0" presId="urn:microsoft.com/office/officeart/2005/8/layout/pList2"/>
    <dgm:cxn modelId="{11DB1834-061B-4376-A679-3B322FF8F4D5}" type="presParOf" srcId="{888A1B45-5E10-478B-AA02-75D6686D249B}" destId="{9DD08154-F9C2-4459-B99F-A1AF6A1EC056}" srcOrd="1" destOrd="0" presId="urn:microsoft.com/office/officeart/2005/8/layout/pList2"/>
    <dgm:cxn modelId="{61956448-2FFF-45E3-B4E7-64249AC6F686}" type="presParOf" srcId="{888A1B45-5E10-478B-AA02-75D6686D249B}" destId="{6F8F3B56-0DA6-4F68-B100-B5FBE8D9DF22}" srcOrd="2" destOrd="0" presId="urn:microsoft.com/office/officeart/2005/8/layout/pList2"/>
    <dgm:cxn modelId="{E5CC1A1A-CCB9-4705-AC0B-42D88C271DB5}" type="presParOf" srcId="{35374A3E-CFD0-439D-ABA4-FCA3717923C1}" destId="{631ECD7C-85B2-4FAC-81EB-3FBBBAB2C936}" srcOrd="7" destOrd="0" presId="urn:microsoft.com/office/officeart/2005/8/layout/pList2"/>
    <dgm:cxn modelId="{CB45DF17-B947-40B4-BFCA-DA594CC31314}" type="presParOf" srcId="{35374A3E-CFD0-439D-ABA4-FCA3717923C1}" destId="{D41DCD7A-79CD-4F5A-BF65-F26096BC58F0}" srcOrd="8" destOrd="0" presId="urn:microsoft.com/office/officeart/2005/8/layout/pList2"/>
    <dgm:cxn modelId="{AF1176DC-8FC8-47FE-86E5-FFAF5231EC06}" type="presParOf" srcId="{D41DCD7A-79CD-4F5A-BF65-F26096BC58F0}" destId="{DAB93CE6-99E2-4E25-A915-F38E866A3E61}" srcOrd="0" destOrd="0" presId="urn:microsoft.com/office/officeart/2005/8/layout/pList2"/>
    <dgm:cxn modelId="{B68730E0-C0C6-4FF3-8D4D-AB69D9FBB113}" type="presParOf" srcId="{D41DCD7A-79CD-4F5A-BF65-F26096BC58F0}" destId="{543886C5-474E-4FA9-8EE1-83B7432E2560}" srcOrd="1" destOrd="0" presId="urn:microsoft.com/office/officeart/2005/8/layout/pList2"/>
    <dgm:cxn modelId="{53473E1E-63A7-4B2E-B187-8A8B16DAA669}" type="presParOf" srcId="{D41DCD7A-79CD-4F5A-BF65-F26096BC58F0}" destId="{DFC9D80A-46A3-45DC-8193-27AB90CD0B2B}"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7E5A01-BE02-4163-9470-9328BFCAAA52}" type="doc">
      <dgm:prSet loTypeId="urn:microsoft.com/office/officeart/2005/8/layout/pList2" loCatId="list" qsTypeId="urn:microsoft.com/office/officeart/2005/8/quickstyle/simple3" qsCatId="simple" csTypeId="urn:microsoft.com/office/officeart/2005/8/colors/accent1_1" csCatId="accent1" phldr="1"/>
      <dgm:spPr/>
      <dgm:t>
        <a:bodyPr/>
        <a:lstStyle/>
        <a:p>
          <a:endParaRPr lang="en-US"/>
        </a:p>
      </dgm:t>
    </dgm:pt>
    <dgm:pt modelId="{A2BDF1E5-0027-4433-A6D2-A17069F44F7D}">
      <dgm:prSet phldrT="[Text]" custT="1"/>
      <dgm:spPr/>
      <dgm:t>
        <a:bodyPr/>
        <a:lstStyle/>
        <a:p>
          <a:pPr algn="just"/>
          <a:r>
            <a:rPr lang="en-US" sz="2000" b="0" i="0">
              <a:latin typeface="Times New Roman" panose="02020603050405020304" pitchFamily="18" charset="0"/>
              <a:cs typeface="Times New Roman" panose="02020603050405020304" pitchFamily="18" charset="0"/>
            </a:rPr>
            <a:t>Underfitting</a:t>
          </a:r>
          <a:endParaRPr lang="en-US" sz="2000" i="0">
            <a:latin typeface="Times New Roman" panose="02020603050405020304" pitchFamily="18" charset="0"/>
            <a:cs typeface="Times New Roman" panose="02020603050405020304" pitchFamily="18" charset="0"/>
          </a:endParaRPr>
        </a:p>
      </dgm:t>
    </dgm:pt>
    <dgm:pt modelId="{F3C1F6B5-B870-426C-B3A7-C46D8D9E46DC}" type="parTrans" cxnId="{C727F36E-308A-41D7-8012-7615A46BFD02}">
      <dgm:prSet/>
      <dgm:spPr/>
      <dgm:t>
        <a:bodyPr/>
        <a:lstStyle/>
        <a:p>
          <a:pPr algn="just"/>
          <a:endParaRPr lang="en-US" sz="2000" i="0">
            <a:latin typeface="Times New Roman" panose="02020603050405020304" pitchFamily="18" charset="0"/>
            <a:cs typeface="Times New Roman" panose="02020603050405020304" pitchFamily="18" charset="0"/>
          </a:endParaRPr>
        </a:p>
      </dgm:t>
    </dgm:pt>
    <dgm:pt modelId="{FD818DFA-299E-4676-ACD3-D291DEDCC86B}" type="sibTrans" cxnId="{C727F36E-308A-41D7-8012-7615A46BFD02}">
      <dgm:prSet/>
      <dgm:spPr/>
      <dgm:t>
        <a:bodyPr/>
        <a:lstStyle/>
        <a:p>
          <a:pPr algn="just"/>
          <a:endParaRPr lang="en-US" sz="2000" i="0">
            <a:latin typeface="Times New Roman" panose="02020603050405020304" pitchFamily="18" charset="0"/>
            <a:cs typeface="Times New Roman" panose="02020603050405020304" pitchFamily="18" charset="0"/>
          </a:endParaRPr>
        </a:p>
      </dgm:t>
    </dgm:pt>
    <dgm:pt modelId="{DD833221-FD1F-40D7-A67C-4D40C273550D}">
      <dgm:prSet phldrT="[Text]" custT="1"/>
      <dgm:spPr/>
      <dgm:t>
        <a:bodyPr/>
        <a:lstStyle/>
        <a:p>
          <a:pPr algn="just"/>
          <a:r>
            <a:rPr lang="vi-VN" sz="2000" b="0" i="0">
              <a:latin typeface="Times New Roman" panose="02020603050405020304" pitchFamily="18" charset="0"/>
              <a:cs typeface="Times New Roman" panose="02020603050405020304" pitchFamily="18" charset="0"/>
            </a:rPr>
            <a:t>Khi mà mô hình ở trạng thái tối ưu (sweet pot) giữa overfitting và underfitting. </a:t>
          </a:r>
          <a:endParaRPr lang="en-US" sz="2000" i="0">
            <a:latin typeface="Times New Roman" panose="02020603050405020304" pitchFamily="18" charset="0"/>
            <a:cs typeface="Times New Roman" panose="02020603050405020304" pitchFamily="18" charset="0"/>
          </a:endParaRPr>
        </a:p>
      </dgm:t>
    </dgm:pt>
    <dgm:pt modelId="{0081E403-26E5-470C-BE07-A4A37575F5C4}" type="parTrans" cxnId="{839E7A4E-1AF4-49A9-8DDF-50761452431A}">
      <dgm:prSet/>
      <dgm:spPr/>
      <dgm:t>
        <a:bodyPr/>
        <a:lstStyle/>
        <a:p>
          <a:pPr algn="just"/>
          <a:endParaRPr lang="en-US" sz="2000" i="0">
            <a:latin typeface="Times New Roman" panose="02020603050405020304" pitchFamily="18" charset="0"/>
            <a:cs typeface="Times New Roman" panose="02020603050405020304" pitchFamily="18" charset="0"/>
          </a:endParaRPr>
        </a:p>
      </dgm:t>
    </dgm:pt>
    <dgm:pt modelId="{E8E1DBCF-5A2F-4644-81E7-09B471DB08F8}" type="sibTrans" cxnId="{839E7A4E-1AF4-49A9-8DDF-50761452431A}">
      <dgm:prSet/>
      <dgm:spPr/>
      <dgm:t>
        <a:bodyPr/>
        <a:lstStyle/>
        <a:p>
          <a:pPr algn="just"/>
          <a:endParaRPr lang="en-US" sz="2000" i="0">
            <a:latin typeface="Times New Roman" panose="02020603050405020304" pitchFamily="18" charset="0"/>
            <a:cs typeface="Times New Roman" panose="02020603050405020304" pitchFamily="18" charset="0"/>
          </a:endParaRPr>
        </a:p>
      </dgm:t>
    </dgm:pt>
    <dgm:pt modelId="{38E2280E-CD65-4DA7-9B4E-B62FD09D92A0}">
      <dgm:prSet phldrT="[Text]" custT="1"/>
      <dgm:spPr/>
      <dgm:t>
        <a:bodyPr/>
        <a:lstStyle/>
        <a:p>
          <a:pPr algn="just"/>
          <a:r>
            <a:rPr lang="en-US" sz="2000" b="0" i="0">
              <a:latin typeface="Times New Roman" panose="02020603050405020304" pitchFamily="18" charset="0"/>
              <a:cs typeface="Times New Roman" panose="02020603050405020304" pitchFamily="18" charset="0"/>
            </a:rPr>
            <a:t>Normal-fit</a:t>
          </a:r>
          <a:endParaRPr lang="en-US" sz="2000" i="0">
            <a:latin typeface="Times New Roman" panose="02020603050405020304" pitchFamily="18" charset="0"/>
            <a:cs typeface="Times New Roman" panose="02020603050405020304" pitchFamily="18" charset="0"/>
          </a:endParaRPr>
        </a:p>
      </dgm:t>
    </dgm:pt>
    <dgm:pt modelId="{0B334BF2-1405-4775-A15E-C1A5ABEB56B3}" type="sibTrans" cxnId="{C649DE54-5126-4C60-8E2A-AFB6A52648BA}">
      <dgm:prSet/>
      <dgm:spPr/>
      <dgm:t>
        <a:bodyPr/>
        <a:lstStyle/>
        <a:p>
          <a:pPr algn="just"/>
          <a:endParaRPr lang="en-US" sz="2000" i="0">
            <a:latin typeface="Times New Roman" panose="02020603050405020304" pitchFamily="18" charset="0"/>
            <a:cs typeface="Times New Roman" panose="02020603050405020304" pitchFamily="18" charset="0"/>
          </a:endParaRPr>
        </a:p>
      </dgm:t>
    </dgm:pt>
    <dgm:pt modelId="{F9088243-B195-474B-9A58-C9E9ED42C26B}" type="parTrans" cxnId="{C649DE54-5126-4C60-8E2A-AFB6A52648BA}">
      <dgm:prSet/>
      <dgm:spPr/>
      <dgm:t>
        <a:bodyPr/>
        <a:lstStyle/>
        <a:p>
          <a:pPr algn="just"/>
          <a:endParaRPr lang="en-US" sz="2000" i="0">
            <a:latin typeface="Times New Roman" panose="02020603050405020304" pitchFamily="18" charset="0"/>
            <a:cs typeface="Times New Roman" panose="02020603050405020304" pitchFamily="18" charset="0"/>
          </a:endParaRPr>
        </a:p>
      </dgm:t>
    </dgm:pt>
    <dgm:pt modelId="{837E1965-B91A-4B29-932A-FF483EB8FFA0}">
      <dgm:prSet phldrT="[Text]" custT="1"/>
      <dgm:spPr/>
      <dgm:t>
        <a:bodyPr/>
        <a:lstStyle/>
        <a:p>
          <a:pPr algn="just"/>
          <a:r>
            <a:rPr lang="vi-VN" sz="2000" b="0" i="0">
              <a:latin typeface="Times New Roman" panose="02020603050405020304" pitchFamily="18" charset="0"/>
              <a:cs typeface="Times New Roman" panose="02020603050405020304" pitchFamily="18" charset="0"/>
            </a:rPr>
            <a:t>chính xác trên tập huấn luyện nhưng lại kém chính xác trên tập dữ liệu mới (tập kiểm tra)..</a:t>
          </a:r>
          <a:endParaRPr lang="en-US" sz="2000" i="0">
            <a:latin typeface="Times New Roman" panose="02020603050405020304" pitchFamily="18" charset="0"/>
            <a:cs typeface="Times New Roman" panose="02020603050405020304" pitchFamily="18" charset="0"/>
          </a:endParaRPr>
        </a:p>
      </dgm:t>
    </dgm:pt>
    <dgm:pt modelId="{95C644DA-0BC9-4E18-8DC9-3E388BDDE553}" type="parTrans" cxnId="{567865E8-ECE0-48DE-B8E5-7FF2B2C96D28}">
      <dgm:prSet/>
      <dgm:spPr/>
      <dgm:t>
        <a:bodyPr/>
        <a:lstStyle/>
        <a:p>
          <a:endParaRPr lang="en-US" sz="2000"/>
        </a:p>
      </dgm:t>
    </dgm:pt>
    <dgm:pt modelId="{5B9B6C76-EC01-427D-8C08-7DA883CBE92B}" type="sibTrans" cxnId="{567865E8-ECE0-48DE-B8E5-7FF2B2C96D28}">
      <dgm:prSet/>
      <dgm:spPr/>
      <dgm:t>
        <a:bodyPr/>
        <a:lstStyle/>
        <a:p>
          <a:endParaRPr lang="en-US" sz="2000"/>
        </a:p>
      </dgm:t>
    </dgm:pt>
    <dgm:pt modelId="{0AFEA864-8AF9-4731-BB1D-E9CF93F2485F}">
      <dgm:prSet phldrT="[Text]" custT="1"/>
      <dgm:spPr/>
      <dgm:t>
        <a:bodyPr/>
        <a:lstStyle/>
        <a:p>
          <a:pPr algn="just"/>
          <a:r>
            <a:rPr lang="en-US" sz="2000" b="0" i="0">
              <a:latin typeface="Times New Roman" panose="02020603050405020304" pitchFamily="18" charset="0"/>
              <a:cs typeface="Times New Roman" panose="02020603050405020304" pitchFamily="18" charset="0"/>
            </a:rPr>
            <a:t>Overfitting</a:t>
          </a:r>
          <a:endParaRPr lang="en-US" sz="2000" i="0">
            <a:latin typeface="Times New Roman" panose="02020603050405020304" pitchFamily="18" charset="0"/>
            <a:cs typeface="Times New Roman" panose="02020603050405020304" pitchFamily="18" charset="0"/>
          </a:endParaRPr>
        </a:p>
      </dgm:t>
    </dgm:pt>
    <dgm:pt modelId="{0BFB119B-65A6-4E46-B780-588668C76A61}" type="parTrans" cxnId="{21CF83C7-FFD5-4A38-8E0D-F1B871511980}">
      <dgm:prSet/>
      <dgm:spPr/>
      <dgm:t>
        <a:bodyPr/>
        <a:lstStyle/>
        <a:p>
          <a:endParaRPr lang="en-US" sz="2000"/>
        </a:p>
      </dgm:t>
    </dgm:pt>
    <dgm:pt modelId="{CB40A965-EA24-4CFF-A5F1-9A083096B25A}" type="sibTrans" cxnId="{21CF83C7-FFD5-4A38-8E0D-F1B871511980}">
      <dgm:prSet/>
      <dgm:spPr/>
      <dgm:t>
        <a:bodyPr/>
        <a:lstStyle/>
        <a:p>
          <a:endParaRPr lang="en-US" sz="2000"/>
        </a:p>
      </dgm:t>
    </dgm:pt>
    <dgm:pt modelId="{A897D57E-AA4B-47AD-90FF-5BAD133E8B3D}">
      <dgm:prSet phldrT="[Text]" custT="1"/>
      <dgm:spPr/>
      <dgm:t>
        <a:bodyPr/>
        <a:lstStyle/>
        <a:p>
          <a:pPr algn="just"/>
          <a:r>
            <a:rPr lang="en-US" sz="2000" b="0" i="0">
              <a:latin typeface="Times New Roman" panose="02020603050405020304" pitchFamily="18" charset="0"/>
              <a:cs typeface="Times New Roman" panose="02020603050405020304" pitchFamily="18" charset="0"/>
            </a:rPr>
            <a:t>không tốt trên cả tập dữ liệu huấn luyện và tập dữ liệu kiểm tra</a:t>
          </a:r>
          <a:endParaRPr lang="en-US" sz="2000" i="0">
            <a:latin typeface="Times New Roman" panose="02020603050405020304" pitchFamily="18" charset="0"/>
            <a:cs typeface="Times New Roman" panose="02020603050405020304" pitchFamily="18" charset="0"/>
          </a:endParaRPr>
        </a:p>
      </dgm:t>
    </dgm:pt>
    <dgm:pt modelId="{2106BD83-1261-4290-9BA4-105E8F75F9C3}" type="sibTrans" cxnId="{BFBCD44C-83CB-47F1-977F-39A8E06AEB19}">
      <dgm:prSet/>
      <dgm:spPr/>
      <dgm:t>
        <a:bodyPr/>
        <a:lstStyle/>
        <a:p>
          <a:pPr algn="just"/>
          <a:endParaRPr lang="en-US" sz="2000" i="0">
            <a:latin typeface="Times New Roman" panose="02020603050405020304" pitchFamily="18" charset="0"/>
            <a:cs typeface="Times New Roman" panose="02020603050405020304" pitchFamily="18" charset="0"/>
          </a:endParaRPr>
        </a:p>
      </dgm:t>
    </dgm:pt>
    <dgm:pt modelId="{52ED3A34-34F3-4876-BB2E-257B95D61815}" type="parTrans" cxnId="{BFBCD44C-83CB-47F1-977F-39A8E06AEB19}">
      <dgm:prSet/>
      <dgm:spPr/>
      <dgm:t>
        <a:bodyPr/>
        <a:lstStyle/>
        <a:p>
          <a:pPr algn="just"/>
          <a:endParaRPr lang="en-US" sz="2000" i="0">
            <a:latin typeface="Times New Roman" panose="02020603050405020304" pitchFamily="18" charset="0"/>
            <a:cs typeface="Times New Roman" panose="02020603050405020304" pitchFamily="18" charset="0"/>
          </a:endParaRPr>
        </a:p>
      </dgm:t>
    </dgm:pt>
    <dgm:pt modelId="{05261244-6BCA-4ECB-B557-298A6F0737FB}" type="pres">
      <dgm:prSet presAssocID="{677E5A01-BE02-4163-9470-9328BFCAAA52}" presName="Name0" presStyleCnt="0">
        <dgm:presLayoutVars>
          <dgm:dir/>
          <dgm:resizeHandles val="exact"/>
        </dgm:presLayoutVars>
      </dgm:prSet>
      <dgm:spPr/>
    </dgm:pt>
    <dgm:pt modelId="{65FC234D-8A93-4759-B332-47AAACA3D6E8}" type="pres">
      <dgm:prSet presAssocID="{677E5A01-BE02-4163-9470-9328BFCAAA52}" presName="bkgdShp" presStyleLbl="alignAccFollowNode1" presStyleIdx="0" presStyleCnt="1"/>
      <dgm:spPr/>
    </dgm:pt>
    <dgm:pt modelId="{97AF8D0A-6EA0-4A1A-88E1-6DC553FFA092}" type="pres">
      <dgm:prSet presAssocID="{677E5A01-BE02-4163-9470-9328BFCAAA52}" presName="linComp" presStyleCnt="0"/>
      <dgm:spPr/>
    </dgm:pt>
    <dgm:pt modelId="{F0F35923-4685-498E-B6BF-E3DB7968ACC4}" type="pres">
      <dgm:prSet presAssocID="{0AFEA864-8AF9-4731-BB1D-E9CF93F2485F}" presName="compNode" presStyleCnt="0"/>
      <dgm:spPr/>
    </dgm:pt>
    <dgm:pt modelId="{378882CF-AEA3-429D-9367-B6F552280C6E}" type="pres">
      <dgm:prSet presAssocID="{0AFEA864-8AF9-4731-BB1D-E9CF93F2485F}" presName="node" presStyleLbl="node1" presStyleIdx="0" presStyleCnt="3">
        <dgm:presLayoutVars>
          <dgm:bulletEnabled val="1"/>
        </dgm:presLayoutVars>
      </dgm:prSet>
      <dgm:spPr/>
    </dgm:pt>
    <dgm:pt modelId="{011D9793-47FB-46E3-AD1C-C2BB7869430F}" type="pres">
      <dgm:prSet presAssocID="{0AFEA864-8AF9-4731-BB1D-E9CF93F2485F}" presName="invisiNode" presStyleLbl="node1" presStyleIdx="0" presStyleCnt="3"/>
      <dgm:spPr/>
    </dgm:pt>
    <dgm:pt modelId="{6DDE1C9C-6EB6-4044-AA62-EF8912B94E36}" type="pres">
      <dgm:prSet presAssocID="{0AFEA864-8AF9-4731-BB1D-E9CF93F2485F}" presName="imagNode" presStyleLbl="fgImgPlace1" presStyleIdx="0" presStyleCnt="3"/>
      <dgm:spPr>
        <a:blipFill rotWithShape="1">
          <a:blip xmlns:r="http://schemas.openxmlformats.org/officeDocument/2006/relationships" r:embed="rId1"/>
          <a:stretch>
            <a:fillRect/>
          </a:stretch>
        </a:blipFill>
      </dgm:spPr>
    </dgm:pt>
    <dgm:pt modelId="{EA7265BE-B383-4E73-BF76-EFF1C6FD4CA1}" type="pres">
      <dgm:prSet presAssocID="{CB40A965-EA24-4CFF-A5F1-9A083096B25A}" presName="sibTrans" presStyleLbl="sibTrans2D1" presStyleIdx="0" presStyleCnt="0"/>
      <dgm:spPr/>
    </dgm:pt>
    <dgm:pt modelId="{6093086F-5795-46E8-B60C-4B4EE93297F4}" type="pres">
      <dgm:prSet presAssocID="{A2BDF1E5-0027-4433-A6D2-A17069F44F7D}" presName="compNode" presStyleCnt="0"/>
      <dgm:spPr/>
    </dgm:pt>
    <dgm:pt modelId="{F12AB101-137F-4CAF-B090-1DDF8CD6DD47}" type="pres">
      <dgm:prSet presAssocID="{A2BDF1E5-0027-4433-A6D2-A17069F44F7D}" presName="node" presStyleLbl="node1" presStyleIdx="1" presStyleCnt="3">
        <dgm:presLayoutVars>
          <dgm:bulletEnabled val="1"/>
        </dgm:presLayoutVars>
      </dgm:prSet>
      <dgm:spPr/>
    </dgm:pt>
    <dgm:pt modelId="{040A2591-5D7E-4566-AFD3-FF74BB2E74BF}" type="pres">
      <dgm:prSet presAssocID="{A2BDF1E5-0027-4433-A6D2-A17069F44F7D}" presName="invisiNode" presStyleLbl="node1" presStyleIdx="1" presStyleCnt="3"/>
      <dgm:spPr/>
    </dgm:pt>
    <dgm:pt modelId="{32304F30-3E40-4322-817D-0FDB860C3C7B}" type="pres">
      <dgm:prSet presAssocID="{A2BDF1E5-0027-4433-A6D2-A17069F44F7D}" presName="imagNode" presStyleLbl="fgImgPlace1" presStyleIdx="1" presStyleCnt="3"/>
      <dgm:spPr>
        <a:blipFill rotWithShape="1">
          <a:blip xmlns:r="http://schemas.openxmlformats.org/officeDocument/2006/relationships" r:embed="rId2"/>
          <a:stretch>
            <a:fillRect/>
          </a:stretch>
        </a:blipFill>
      </dgm:spPr>
    </dgm:pt>
    <dgm:pt modelId="{830DDB7A-3492-41D4-A596-CAFCE6EA7D53}" type="pres">
      <dgm:prSet presAssocID="{FD818DFA-299E-4676-ACD3-D291DEDCC86B}" presName="sibTrans" presStyleLbl="sibTrans2D1" presStyleIdx="0" presStyleCnt="0"/>
      <dgm:spPr/>
    </dgm:pt>
    <dgm:pt modelId="{F2580806-D093-4BA9-B0E9-1415E2DD664A}" type="pres">
      <dgm:prSet presAssocID="{38E2280E-CD65-4DA7-9B4E-B62FD09D92A0}" presName="compNode" presStyleCnt="0"/>
      <dgm:spPr/>
    </dgm:pt>
    <dgm:pt modelId="{5BDCF814-C21B-4BE9-83D3-01942C6D39F7}" type="pres">
      <dgm:prSet presAssocID="{38E2280E-CD65-4DA7-9B4E-B62FD09D92A0}" presName="node" presStyleLbl="node1" presStyleIdx="2" presStyleCnt="3">
        <dgm:presLayoutVars>
          <dgm:bulletEnabled val="1"/>
        </dgm:presLayoutVars>
      </dgm:prSet>
      <dgm:spPr/>
    </dgm:pt>
    <dgm:pt modelId="{24FB977C-BDC2-43AD-A76A-ACC7E6DA8729}" type="pres">
      <dgm:prSet presAssocID="{38E2280E-CD65-4DA7-9B4E-B62FD09D92A0}" presName="invisiNode" presStyleLbl="node1" presStyleIdx="2" presStyleCnt="3"/>
      <dgm:spPr/>
    </dgm:pt>
    <dgm:pt modelId="{CA523379-EB6F-4AFF-B6B3-28564E48D03C}" type="pres">
      <dgm:prSet presAssocID="{38E2280E-CD65-4DA7-9B4E-B62FD09D92A0}" presName="imagNode" presStyleLbl="fgImgPlace1" presStyleIdx="2" presStyleCnt="3"/>
      <dgm:spPr>
        <a:blipFill rotWithShape="1">
          <a:blip xmlns:r="http://schemas.openxmlformats.org/officeDocument/2006/relationships" r:embed="rId3"/>
          <a:stretch>
            <a:fillRect/>
          </a:stretch>
        </a:blipFill>
      </dgm:spPr>
    </dgm:pt>
  </dgm:ptLst>
  <dgm:cxnLst>
    <dgm:cxn modelId="{9113CD00-8052-45B6-A1EC-D2215C33C327}" type="presOf" srcId="{A2BDF1E5-0027-4433-A6D2-A17069F44F7D}" destId="{F12AB101-137F-4CAF-B090-1DDF8CD6DD47}" srcOrd="0" destOrd="0" presId="urn:microsoft.com/office/officeart/2005/8/layout/pList2"/>
    <dgm:cxn modelId="{E9BD5A0B-F67D-4625-B231-11F662ADC7FD}" type="presOf" srcId="{DD833221-FD1F-40D7-A67C-4D40C273550D}" destId="{5BDCF814-C21B-4BE9-83D3-01942C6D39F7}" srcOrd="0" destOrd="1" presId="urn:microsoft.com/office/officeart/2005/8/layout/pList2"/>
    <dgm:cxn modelId="{A24DDD40-BECA-435A-A525-63F60DDCFEC8}" type="presOf" srcId="{0AFEA864-8AF9-4731-BB1D-E9CF93F2485F}" destId="{378882CF-AEA3-429D-9367-B6F552280C6E}" srcOrd="0" destOrd="0" presId="urn:microsoft.com/office/officeart/2005/8/layout/pList2"/>
    <dgm:cxn modelId="{715E9644-8933-46BD-BEEC-BEE80972C431}" type="presOf" srcId="{CB40A965-EA24-4CFF-A5F1-9A083096B25A}" destId="{EA7265BE-B383-4E73-BF76-EFF1C6FD4CA1}" srcOrd="0" destOrd="0" presId="urn:microsoft.com/office/officeart/2005/8/layout/pList2"/>
    <dgm:cxn modelId="{BFBCD44C-83CB-47F1-977F-39A8E06AEB19}" srcId="{A2BDF1E5-0027-4433-A6D2-A17069F44F7D}" destId="{A897D57E-AA4B-47AD-90FF-5BAD133E8B3D}" srcOrd="0" destOrd="0" parTransId="{52ED3A34-34F3-4876-BB2E-257B95D61815}" sibTransId="{2106BD83-1261-4290-9BA4-105E8F75F9C3}"/>
    <dgm:cxn modelId="{839E7A4E-1AF4-49A9-8DDF-50761452431A}" srcId="{38E2280E-CD65-4DA7-9B4E-B62FD09D92A0}" destId="{DD833221-FD1F-40D7-A67C-4D40C273550D}" srcOrd="0" destOrd="0" parTransId="{0081E403-26E5-470C-BE07-A4A37575F5C4}" sibTransId="{E8E1DBCF-5A2F-4644-81E7-09B471DB08F8}"/>
    <dgm:cxn modelId="{C727F36E-308A-41D7-8012-7615A46BFD02}" srcId="{677E5A01-BE02-4163-9470-9328BFCAAA52}" destId="{A2BDF1E5-0027-4433-A6D2-A17069F44F7D}" srcOrd="1" destOrd="0" parTransId="{F3C1F6B5-B870-426C-B3A7-C46D8D9E46DC}" sibTransId="{FD818DFA-299E-4676-ACD3-D291DEDCC86B}"/>
    <dgm:cxn modelId="{AA408852-43F5-48F5-9C4F-FE26EE8CF45C}" type="presOf" srcId="{FD818DFA-299E-4676-ACD3-D291DEDCC86B}" destId="{830DDB7A-3492-41D4-A596-CAFCE6EA7D53}" srcOrd="0" destOrd="0" presId="urn:microsoft.com/office/officeart/2005/8/layout/pList2"/>
    <dgm:cxn modelId="{C649DE54-5126-4C60-8E2A-AFB6A52648BA}" srcId="{677E5A01-BE02-4163-9470-9328BFCAAA52}" destId="{38E2280E-CD65-4DA7-9B4E-B62FD09D92A0}" srcOrd="2" destOrd="0" parTransId="{F9088243-B195-474B-9A58-C9E9ED42C26B}" sibTransId="{0B334BF2-1405-4775-A15E-C1A5ABEB56B3}"/>
    <dgm:cxn modelId="{3C8DA090-511C-4609-A412-A6968F4CE0A4}" type="presOf" srcId="{A897D57E-AA4B-47AD-90FF-5BAD133E8B3D}" destId="{F12AB101-137F-4CAF-B090-1DDF8CD6DD47}" srcOrd="0" destOrd="1" presId="urn:microsoft.com/office/officeart/2005/8/layout/pList2"/>
    <dgm:cxn modelId="{0B1614A2-0123-4A12-9B11-47E5C4999804}" type="presOf" srcId="{837E1965-B91A-4B29-932A-FF483EB8FFA0}" destId="{378882CF-AEA3-429D-9367-B6F552280C6E}" srcOrd="0" destOrd="1" presId="urn:microsoft.com/office/officeart/2005/8/layout/pList2"/>
    <dgm:cxn modelId="{F6E781A3-7B49-470D-B11C-8F4807CE54A5}" type="presOf" srcId="{38E2280E-CD65-4DA7-9B4E-B62FD09D92A0}" destId="{5BDCF814-C21B-4BE9-83D3-01942C6D39F7}" srcOrd="0" destOrd="0" presId="urn:microsoft.com/office/officeart/2005/8/layout/pList2"/>
    <dgm:cxn modelId="{C41C86A4-82A0-4B84-9A46-5A1F458F6D77}" type="presOf" srcId="{677E5A01-BE02-4163-9470-9328BFCAAA52}" destId="{05261244-6BCA-4ECB-B557-298A6F0737FB}" srcOrd="0" destOrd="0" presId="urn:microsoft.com/office/officeart/2005/8/layout/pList2"/>
    <dgm:cxn modelId="{21CF83C7-FFD5-4A38-8E0D-F1B871511980}" srcId="{677E5A01-BE02-4163-9470-9328BFCAAA52}" destId="{0AFEA864-8AF9-4731-BB1D-E9CF93F2485F}" srcOrd="0" destOrd="0" parTransId="{0BFB119B-65A6-4E46-B780-588668C76A61}" sibTransId="{CB40A965-EA24-4CFF-A5F1-9A083096B25A}"/>
    <dgm:cxn modelId="{567865E8-ECE0-48DE-B8E5-7FF2B2C96D28}" srcId="{0AFEA864-8AF9-4731-BB1D-E9CF93F2485F}" destId="{837E1965-B91A-4B29-932A-FF483EB8FFA0}" srcOrd="0" destOrd="0" parTransId="{95C644DA-0BC9-4E18-8DC9-3E388BDDE553}" sibTransId="{5B9B6C76-EC01-427D-8C08-7DA883CBE92B}"/>
    <dgm:cxn modelId="{DCBF7E97-C7FD-4C06-B072-173E342DAA3C}" type="presParOf" srcId="{05261244-6BCA-4ECB-B557-298A6F0737FB}" destId="{65FC234D-8A93-4759-B332-47AAACA3D6E8}" srcOrd="0" destOrd="0" presId="urn:microsoft.com/office/officeart/2005/8/layout/pList2"/>
    <dgm:cxn modelId="{31D27685-12D1-4854-B723-7762FBC25FE5}" type="presParOf" srcId="{05261244-6BCA-4ECB-B557-298A6F0737FB}" destId="{97AF8D0A-6EA0-4A1A-88E1-6DC553FFA092}" srcOrd="1" destOrd="0" presId="urn:microsoft.com/office/officeart/2005/8/layout/pList2"/>
    <dgm:cxn modelId="{146C71F4-AD08-4004-888D-E31CC3B400CD}" type="presParOf" srcId="{97AF8D0A-6EA0-4A1A-88E1-6DC553FFA092}" destId="{F0F35923-4685-498E-B6BF-E3DB7968ACC4}" srcOrd="0" destOrd="0" presId="urn:microsoft.com/office/officeart/2005/8/layout/pList2"/>
    <dgm:cxn modelId="{C17EB938-BD73-4648-BCC5-F9C68272E050}" type="presParOf" srcId="{F0F35923-4685-498E-B6BF-E3DB7968ACC4}" destId="{378882CF-AEA3-429D-9367-B6F552280C6E}" srcOrd="0" destOrd="0" presId="urn:microsoft.com/office/officeart/2005/8/layout/pList2"/>
    <dgm:cxn modelId="{7346433B-3C87-4046-A357-C03CEFEF1367}" type="presParOf" srcId="{F0F35923-4685-498E-B6BF-E3DB7968ACC4}" destId="{011D9793-47FB-46E3-AD1C-C2BB7869430F}" srcOrd="1" destOrd="0" presId="urn:microsoft.com/office/officeart/2005/8/layout/pList2"/>
    <dgm:cxn modelId="{369F29DE-0CD1-47DF-B7AB-C125A7FAF4E5}" type="presParOf" srcId="{F0F35923-4685-498E-B6BF-E3DB7968ACC4}" destId="{6DDE1C9C-6EB6-4044-AA62-EF8912B94E36}" srcOrd="2" destOrd="0" presId="urn:microsoft.com/office/officeart/2005/8/layout/pList2"/>
    <dgm:cxn modelId="{615D1A11-77A7-406C-A8A5-533ED65DBC5A}" type="presParOf" srcId="{97AF8D0A-6EA0-4A1A-88E1-6DC553FFA092}" destId="{EA7265BE-B383-4E73-BF76-EFF1C6FD4CA1}" srcOrd="1" destOrd="0" presId="urn:microsoft.com/office/officeart/2005/8/layout/pList2"/>
    <dgm:cxn modelId="{1DE012BC-36E1-42FB-8AC7-008DFE82C979}" type="presParOf" srcId="{97AF8D0A-6EA0-4A1A-88E1-6DC553FFA092}" destId="{6093086F-5795-46E8-B60C-4B4EE93297F4}" srcOrd="2" destOrd="0" presId="urn:microsoft.com/office/officeart/2005/8/layout/pList2"/>
    <dgm:cxn modelId="{5FFC8E30-C572-4136-BCBD-A1B863E54A82}" type="presParOf" srcId="{6093086F-5795-46E8-B60C-4B4EE93297F4}" destId="{F12AB101-137F-4CAF-B090-1DDF8CD6DD47}" srcOrd="0" destOrd="0" presId="urn:microsoft.com/office/officeart/2005/8/layout/pList2"/>
    <dgm:cxn modelId="{B652154E-12FE-4216-9B25-CE753BD8D9F9}" type="presParOf" srcId="{6093086F-5795-46E8-B60C-4B4EE93297F4}" destId="{040A2591-5D7E-4566-AFD3-FF74BB2E74BF}" srcOrd="1" destOrd="0" presId="urn:microsoft.com/office/officeart/2005/8/layout/pList2"/>
    <dgm:cxn modelId="{3FFC39FB-779A-4AE5-ADA6-232179C7A584}" type="presParOf" srcId="{6093086F-5795-46E8-B60C-4B4EE93297F4}" destId="{32304F30-3E40-4322-817D-0FDB860C3C7B}" srcOrd="2" destOrd="0" presId="urn:microsoft.com/office/officeart/2005/8/layout/pList2"/>
    <dgm:cxn modelId="{B84C5C5A-4F62-4DAF-907E-B5E66D393ABC}" type="presParOf" srcId="{97AF8D0A-6EA0-4A1A-88E1-6DC553FFA092}" destId="{830DDB7A-3492-41D4-A596-CAFCE6EA7D53}" srcOrd="3" destOrd="0" presId="urn:microsoft.com/office/officeart/2005/8/layout/pList2"/>
    <dgm:cxn modelId="{7F5DC15D-46FD-44F2-B9F2-1CFF016709DF}" type="presParOf" srcId="{97AF8D0A-6EA0-4A1A-88E1-6DC553FFA092}" destId="{F2580806-D093-4BA9-B0E9-1415E2DD664A}" srcOrd="4" destOrd="0" presId="urn:microsoft.com/office/officeart/2005/8/layout/pList2"/>
    <dgm:cxn modelId="{0191E925-81B3-4A2A-BEEB-6C4F25C7C64B}" type="presParOf" srcId="{F2580806-D093-4BA9-B0E9-1415E2DD664A}" destId="{5BDCF814-C21B-4BE9-83D3-01942C6D39F7}" srcOrd="0" destOrd="0" presId="urn:microsoft.com/office/officeart/2005/8/layout/pList2"/>
    <dgm:cxn modelId="{C7B1813E-DD7A-4F34-B929-C4709D8AC932}" type="presParOf" srcId="{F2580806-D093-4BA9-B0E9-1415E2DD664A}" destId="{24FB977C-BDC2-43AD-A76A-ACC7E6DA8729}" srcOrd="1" destOrd="0" presId="urn:microsoft.com/office/officeart/2005/8/layout/pList2"/>
    <dgm:cxn modelId="{E6C22008-8C99-47EC-BE8C-4F755CA301F2}" type="presParOf" srcId="{F2580806-D093-4BA9-B0E9-1415E2DD664A}" destId="{CA523379-EB6F-4AFF-B6B3-28564E48D03C}"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931602-666C-490F-B593-E16FBB360AC9}" type="doc">
      <dgm:prSet loTypeId="urn:microsoft.com/office/officeart/2005/8/layout/radial5" loCatId="cycle" qsTypeId="urn:microsoft.com/office/officeart/2005/8/quickstyle/simple1" qsCatId="simple" csTypeId="urn:microsoft.com/office/officeart/2005/8/colors/accent4_1" csCatId="accent4" phldr="1"/>
      <dgm:spPr/>
      <dgm:t>
        <a:bodyPr/>
        <a:lstStyle/>
        <a:p>
          <a:endParaRPr lang="en-US"/>
        </a:p>
      </dgm:t>
    </dgm:pt>
    <dgm:pt modelId="{30BEEB8A-B83D-4FAC-AB4B-F6C84A17D343}">
      <dgm:prSet phldrT="[Text]"/>
      <dgm:spPr/>
      <dgm:t>
        <a:bodyPr/>
        <a:lstStyle/>
        <a:p>
          <a:r>
            <a:rPr lang="en-US"/>
            <a:t>Deap learning</a:t>
          </a:r>
        </a:p>
      </dgm:t>
    </dgm:pt>
    <dgm:pt modelId="{D58CC7F3-5C04-455C-88D0-3F26C4109711}" type="parTrans" cxnId="{CB0F20F6-003B-4FE4-9B2D-D961E9B4DADF}">
      <dgm:prSet/>
      <dgm:spPr/>
      <dgm:t>
        <a:bodyPr/>
        <a:lstStyle/>
        <a:p>
          <a:endParaRPr lang="en-US"/>
        </a:p>
      </dgm:t>
    </dgm:pt>
    <dgm:pt modelId="{83B2BEB6-C95C-42DC-A05C-43B6F7A4845B}" type="sibTrans" cxnId="{CB0F20F6-003B-4FE4-9B2D-D961E9B4DADF}">
      <dgm:prSet/>
      <dgm:spPr/>
      <dgm:t>
        <a:bodyPr/>
        <a:lstStyle/>
        <a:p>
          <a:endParaRPr lang="en-US"/>
        </a:p>
      </dgm:t>
    </dgm:pt>
    <dgm:pt modelId="{D9914541-9E96-4FAB-AA2E-A06FE1270C37}">
      <dgm:prSet phldrT="[Text]"/>
      <dgm:spPr>
        <a:blipFill rotWithShape="0">
          <a:blip xmlns:r="http://schemas.openxmlformats.org/officeDocument/2006/relationships" r:embed="rId1"/>
          <a:stretch>
            <a:fillRect/>
          </a:stretch>
        </a:blipFill>
      </dgm:spPr>
      <dgm:t>
        <a:bodyPr/>
        <a:lstStyle/>
        <a:p>
          <a:r>
            <a:rPr lang="en-US"/>
            <a:t> </a:t>
          </a:r>
        </a:p>
      </dgm:t>
    </dgm:pt>
    <dgm:pt modelId="{E8B00706-698B-4821-8C07-402BF7BB126F}" type="parTrans" cxnId="{B36A44F7-6037-4A28-BB79-A36BDAFAA29C}">
      <dgm:prSet/>
      <dgm:spPr/>
      <dgm:t>
        <a:bodyPr/>
        <a:lstStyle/>
        <a:p>
          <a:endParaRPr lang="en-US"/>
        </a:p>
      </dgm:t>
    </dgm:pt>
    <dgm:pt modelId="{8536CD11-8C0A-40F7-BF53-CB14F7810FB4}" type="sibTrans" cxnId="{B36A44F7-6037-4A28-BB79-A36BDAFAA29C}">
      <dgm:prSet/>
      <dgm:spPr/>
      <dgm:t>
        <a:bodyPr/>
        <a:lstStyle/>
        <a:p>
          <a:endParaRPr lang="en-US"/>
        </a:p>
      </dgm:t>
    </dgm:pt>
    <dgm:pt modelId="{F09EB99C-9F00-4CA6-9823-DDC2E7B5388F}">
      <dgm:prSet phldrT="[Text]"/>
      <dgm:spPr>
        <a:blipFill rotWithShape="0">
          <a:blip xmlns:r="http://schemas.openxmlformats.org/officeDocument/2006/relationships" r:embed="rId2"/>
          <a:stretch>
            <a:fillRect/>
          </a:stretch>
        </a:blipFill>
      </dgm:spPr>
      <dgm:t>
        <a:bodyPr/>
        <a:lstStyle/>
        <a:p>
          <a:r>
            <a:rPr lang="en-US"/>
            <a:t> </a:t>
          </a:r>
        </a:p>
      </dgm:t>
    </dgm:pt>
    <dgm:pt modelId="{2BE0F0AE-F993-4259-94D5-98CA96A2B8F2}" type="parTrans" cxnId="{012B602D-8666-41C0-9815-7ED48A99CFF5}">
      <dgm:prSet/>
      <dgm:spPr/>
      <dgm:t>
        <a:bodyPr/>
        <a:lstStyle/>
        <a:p>
          <a:endParaRPr lang="en-US"/>
        </a:p>
      </dgm:t>
    </dgm:pt>
    <dgm:pt modelId="{82E6DD89-74A5-4656-B51E-04384B5FC26A}" type="sibTrans" cxnId="{012B602D-8666-41C0-9815-7ED48A99CFF5}">
      <dgm:prSet/>
      <dgm:spPr/>
      <dgm:t>
        <a:bodyPr/>
        <a:lstStyle/>
        <a:p>
          <a:endParaRPr lang="en-US"/>
        </a:p>
      </dgm:t>
    </dgm:pt>
    <dgm:pt modelId="{94D23634-5D37-4F59-8C13-6AF01A74DB62}">
      <dgm:prSet phldrT="[Text]"/>
      <dgm:spPr>
        <a:blipFill rotWithShape="0">
          <a:blip xmlns:r="http://schemas.openxmlformats.org/officeDocument/2006/relationships" r:embed="rId3"/>
          <a:stretch>
            <a:fillRect/>
          </a:stretch>
        </a:blipFill>
      </dgm:spPr>
      <dgm:t>
        <a:bodyPr/>
        <a:lstStyle/>
        <a:p>
          <a:endParaRPr lang="en-US"/>
        </a:p>
      </dgm:t>
    </dgm:pt>
    <dgm:pt modelId="{CF9EA11A-36DE-4414-8DA0-4C3E120F54DF}" type="parTrans" cxnId="{060DA1C2-64CE-4FAA-A2D4-C7B75AD894E4}">
      <dgm:prSet/>
      <dgm:spPr/>
      <dgm:t>
        <a:bodyPr/>
        <a:lstStyle/>
        <a:p>
          <a:endParaRPr lang="en-US"/>
        </a:p>
      </dgm:t>
    </dgm:pt>
    <dgm:pt modelId="{EC0BDDDE-4374-4C18-AE59-109ACCD2DDD5}" type="sibTrans" cxnId="{060DA1C2-64CE-4FAA-A2D4-C7B75AD894E4}">
      <dgm:prSet/>
      <dgm:spPr/>
      <dgm:t>
        <a:bodyPr/>
        <a:lstStyle/>
        <a:p>
          <a:endParaRPr lang="en-US"/>
        </a:p>
      </dgm:t>
    </dgm:pt>
    <dgm:pt modelId="{874EA1CC-6329-4A6D-8BC9-017FFBC84202}">
      <dgm:prSet phldrT="[Text]"/>
      <dgm:spPr>
        <a:blipFill rotWithShape="0">
          <a:blip xmlns:r="http://schemas.openxmlformats.org/officeDocument/2006/relationships" r:embed="rId4"/>
          <a:stretch>
            <a:fillRect/>
          </a:stretch>
        </a:blipFill>
      </dgm:spPr>
      <dgm:t>
        <a:bodyPr/>
        <a:lstStyle/>
        <a:p>
          <a:endParaRPr lang="en-US"/>
        </a:p>
      </dgm:t>
    </dgm:pt>
    <dgm:pt modelId="{9008723D-11FA-49D8-8B08-9F41525C57A8}" type="parTrans" cxnId="{6B08DB17-8A68-4C8B-A2A6-F805E8720725}">
      <dgm:prSet/>
      <dgm:spPr/>
      <dgm:t>
        <a:bodyPr/>
        <a:lstStyle/>
        <a:p>
          <a:endParaRPr lang="en-US"/>
        </a:p>
      </dgm:t>
    </dgm:pt>
    <dgm:pt modelId="{F351A78E-5F0D-4327-B1DD-883204E48490}" type="sibTrans" cxnId="{6B08DB17-8A68-4C8B-A2A6-F805E8720725}">
      <dgm:prSet/>
      <dgm:spPr/>
      <dgm:t>
        <a:bodyPr/>
        <a:lstStyle/>
        <a:p>
          <a:endParaRPr lang="en-US"/>
        </a:p>
      </dgm:t>
    </dgm:pt>
    <dgm:pt modelId="{8C7231DC-20D1-4F13-9B40-B91229642358}">
      <dgm:prSet phldrT="[Text]"/>
      <dgm:spPr>
        <a:blipFill rotWithShape="0">
          <a:blip xmlns:r="http://schemas.openxmlformats.org/officeDocument/2006/relationships" r:embed="rId5"/>
          <a:stretch>
            <a:fillRect/>
          </a:stretch>
        </a:blipFill>
      </dgm:spPr>
      <dgm:t>
        <a:bodyPr/>
        <a:lstStyle/>
        <a:p>
          <a:endParaRPr lang="en-US"/>
        </a:p>
      </dgm:t>
    </dgm:pt>
    <dgm:pt modelId="{9C2A2BBB-FFFC-4425-BF02-EE360B3A9642}" type="parTrans" cxnId="{81D81899-A481-43B3-9C7F-C1F05C3AD6BF}">
      <dgm:prSet/>
      <dgm:spPr/>
      <dgm:t>
        <a:bodyPr/>
        <a:lstStyle/>
        <a:p>
          <a:endParaRPr lang="en-US"/>
        </a:p>
      </dgm:t>
    </dgm:pt>
    <dgm:pt modelId="{3D0070DD-6CAA-4ACE-92FC-4343669B6E60}" type="sibTrans" cxnId="{81D81899-A481-43B3-9C7F-C1F05C3AD6BF}">
      <dgm:prSet/>
      <dgm:spPr/>
      <dgm:t>
        <a:bodyPr/>
        <a:lstStyle/>
        <a:p>
          <a:endParaRPr lang="en-US"/>
        </a:p>
      </dgm:t>
    </dgm:pt>
    <dgm:pt modelId="{30DC0EE6-B867-4305-90AD-7DB757D6FACC}">
      <dgm:prSet phldrT="[Text]"/>
      <dgm:spPr>
        <a:blipFill rotWithShape="0">
          <a:blip xmlns:r="http://schemas.openxmlformats.org/officeDocument/2006/relationships" r:embed="rId6"/>
          <a:stretch>
            <a:fillRect/>
          </a:stretch>
        </a:blipFill>
      </dgm:spPr>
      <dgm:t>
        <a:bodyPr/>
        <a:lstStyle/>
        <a:p>
          <a:endParaRPr lang="en-US"/>
        </a:p>
      </dgm:t>
    </dgm:pt>
    <dgm:pt modelId="{B6B7B213-0CA7-4E5B-BF88-827843543F03}" type="parTrans" cxnId="{1807CFA8-A421-4923-B9AF-E7B4158E865B}">
      <dgm:prSet/>
      <dgm:spPr/>
      <dgm:t>
        <a:bodyPr/>
        <a:lstStyle/>
        <a:p>
          <a:endParaRPr lang="en-US"/>
        </a:p>
      </dgm:t>
    </dgm:pt>
    <dgm:pt modelId="{9AB26F67-3695-4E14-B932-55DAD590CA20}" type="sibTrans" cxnId="{1807CFA8-A421-4923-B9AF-E7B4158E865B}">
      <dgm:prSet/>
      <dgm:spPr/>
      <dgm:t>
        <a:bodyPr/>
        <a:lstStyle/>
        <a:p>
          <a:endParaRPr lang="en-US"/>
        </a:p>
      </dgm:t>
    </dgm:pt>
    <dgm:pt modelId="{2781E02E-BD3C-4A7F-8709-CD3309095F15}">
      <dgm:prSet phldrT="[Text]"/>
      <dgm:spPr>
        <a:blipFill rotWithShape="0">
          <a:blip xmlns:r="http://schemas.openxmlformats.org/officeDocument/2006/relationships" r:embed="rId7"/>
          <a:stretch>
            <a:fillRect/>
          </a:stretch>
        </a:blipFill>
      </dgm:spPr>
      <dgm:t>
        <a:bodyPr/>
        <a:lstStyle/>
        <a:p>
          <a:endParaRPr lang="en-US"/>
        </a:p>
      </dgm:t>
    </dgm:pt>
    <dgm:pt modelId="{EC047AA1-E452-40BC-B091-AE514C23BF50}" type="sibTrans" cxnId="{ECFC616B-20D9-42D1-9A2B-BE70FDECCEB0}">
      <dgm:prSet/>
      <dgm:spPr/>
      <dgm:t>
        <a:bodyPr/>
        <a:lstStyle/>
        <a:p>
          <a:endParaRPr lang="en-US"/>
        </a:p>
      </dgm:t>
    </dgm:pt>
    <dgm:pt modelId="{F229602E-EAAD-4FC1-BF8B-C5A691E1B449}" type="parTrans" cxnId="{ECFC616B-20D9-42D1-9A2B-BE70FDECCEB0}">
      <dgm:prSet/>
      <dgm:spPr/>
      <dgm:t>
        <a:bodyPr/>
        <a:lstStyle/>
        <a:p>
          <a:endParaRPr lang="en-US"/>
        </a:p>
      </dgm:t>
    </dgm:pt>
    <dgm:pt modelId="{0E71F2FB-B702-4FFA-B219-B4411F2AF91F}">
      <dgm:prSet phldrT="[Text]"/>
      <dgm:spPr>
        <a:blipFill rotWithShape="0">
          <a:blip xmlns:r="http://schemas.openxmlformats.org/officeDocument/2006/relationships" r:embed="rId8"/>
          <a:stretch>
            <a:fillRect/>
          </a:stretch>
        </a:blipFill>
      </dgm:spPr>
      <dgm:t>
        <a:bodyPr/>
        <a:lstStyle/>
        <a:p>
          <a:r>
            <a:rPr lang="en-US"/>
            <a:t> </a:t>
          </a:r>
        </a:p>
      </dgm:t>
    </dgm:pt>
    <dgm:pt modelId="{E889EDD2-9D74-4348-B69B-2D64A2FB3C4D}" type="sibTrans" cxnId="{54EEA2A9-CC8F-432D-AD8B-2FE4C33919E6}">
      <dgm:prSet/>
      <dgm:spPr/>
      <dgm:t>
        <a:bodyPr/>
        <a:lstStyle/>
        <a:p>
          <a:endParaRPr lang="en-US"/>
        </a:p>
      </dgm:t>
    </dgm:pt>
    <dgm:pt modelId="{12EA9262-2B59-4AF6-BE2F-A7B8FCB33D72}" type="parTrans" cxnId="{54EEA2A9-CC8F-432D-AD8B-2FE4C33919E6}">
      <dgm:prSet/>
      <dgm:spPr/>
      <dgm:t>
        <a:bodyPr/>
        <a:lstStyle/>
        <a:p>
          <a:endParaRPr lang="en-US"/>
        </a:p>
      </dgm:t>
    </dgm:pt>
    <dgm:pt modelId="{1646661E-0F70-46FC-9DEB-384A7F3858F0}" type="pres">
      <dgm:prSet presAssocID="{96931602-666C-490F-B593-E16FBB360AC9}" presName="Name0" presStyleCnt="0">
        <dgm:presLayoutVars>
          <dgm:chMax val="1"/>
          <dgm:dir/>
          <dgm:animLvl val="ctr"/>
          <dgm:resizeHandles val="exact"/>
        </dgm:presLayoutVars>
      </dgm:prSet>
      <dgm:spPr/>
    </dgm:pt>
    <dgm:pt modelId="{13756FEB-5E29-4391-AE04-5F13B2DB5F95}" type="pres">
      <dgm:prSet presAssocID="{30BEEB8A-B83D-4FAC-AB4B-F6C84A17D343}" presName="centerShape" presStyleLbl="node0" presStyleIdx="0" presStyleCnt="1"/>
      <dgm:spPr/>
    </dgm:pt>
    <dgm:pt modelId="{7E671C7A-F600-409F-8FD1-009E9302A04D}" type="pres">
      <dgm:prSet presAssocID="{12EA9262-2B59-4AF6-BE2F-A7B8FCB33D72}" presName="parTrans" presStyleLbl="sibTrans2D1" presStyleIdx="0" presStyleCnt="8"/>
      <dgm:spPr/>
    </dgm:pt>
    <dgm:pt modelId="{8DAEEE13-95F6-4EFA-BCB3-8A355C47FA42}" type="pres">
      <dgm:prSet presAssocID="{12EA9262-2B59-4AF6-BE2F-A7B8FCB33D72}" presName="connectorText" presStyleLbl="sibTrans2D1" presStyleIdx="0" presStyleCnt="8"/>
      <dgm:spPr/>
    </dgm:pt>
    <dgm:pt modelId="{D7304664-D4AE-44C2-B35C-986DD21F0A3B}" type="pres">
      <dgm:prSet presAssocID="{0E71F2FB-B702-4FFA-B219-B4411F2AF91F}" presName="node" presStyleLbl="node1" presStyleIdx="0" presStyleCnt="8">
        <dgm:presLayoutVars>
          <dgm:bulletEnabled val="1"/>
        </dgm:presLayoutVars>
      </dgm:prSet>
      <dgm:spPr/>
    </dgm:pt>
    <dgm:pt modelId="{FA4CE6B8-1C87-42C9-A451-1F2A8903A7D8}" type="pres">
      <dgm:prSet presAssocID="{E8B00706-698B-4821-8C07-402BF7BB126F}" presName="parTrans" presStyleLbl="sibTrans2D1" presStyleIdx="1" presStyleCnt="8"/>
      <dgm:spPr/>
    </dgm:pt>
    <dgm:pt modelId="{2011CF07-170E-4214-8673-47AD1764AE9E}" type="pres">
      <dgm:prSet presAssocID="{E8B00706-698B-4821-8C07-402BF7BB126F}" presName="connectorText" presStyleLbl="sibTrans2D1" presStyleIdx="1" presStyleCnt="8"/>
      <dgm:spPr/>
    </dgm:pt>
    <dgm:pt modelId="{AE231AE4-D5FB-448A-999F-ED579B191777}" type="pres">
      <dgm:prSet presAssocID="{D9914541-9E96-4FAB-AA2E-A06FE1270C37}" presName="node" presStyleLbl="node1" presStyleIdx="1" presStyleCnt="8">
        <dgm:presLayoutVars>
          <dgm:bulletEnabled val="1"/>
        </dgm:presLayoutVars>
      </dgm:prSet>
      <dgm:spPr/>
    </dgm:pt>
    <dgm:pt modelId="{9CA83495-FB49-436F-922C-1FDD55E880A5}" type="pres">
      <dgm:prSet presAssocID="{2BE0F0AE-F993-4259-94D5-98CA96A2B8F2}" presName="parTrans" presStyleLbl="sibTrans2D1" presStyleIdx="2" presStyleCnt="8"/>
      <dgm:spPr/>
    </dgm:pt>
    <dgm:pt modelId="{70E0F032-7C92-4618-A704-73F621F3EED0}" type="pres">
      <dgm:prSet presAssocID="{2BE0F0AE-F993-4259-94D5-98CA96A2B8F2}" presName="connectorText" presStyleLbl="sibTrans2D1" presStyleIdx="2" presStyleCnt="8"/>
      <dgm:spPr/>
    </dgm:pt>
    <dgm:pt modelId="{95435518-C5C2-4082-8757-B5E1DA353320}" type="pres">
      <dgm:prSet presAssocID="{F09EB99C-9F00-4CA6-9823-DDC2E7B5388F}" presName="node" presStyleLbl="node1" presStyleIdx="2" presStyleCnt="8">
        <dgm:presLayoutVars>
          <dgm:bulletEnabled val="1"/>
        </dgm:presLayoutVars>
      </dgm:prSet>
      <dgm:spPr/>
    </dgm:pt>
    <dgm:pt modelId="{20166337-1E61-47EF-A278-8B2FC63B40F2}" type="pres">
      <dgm:prSet presAssocID="{CF9EA11A-36DE-4414-8DA0-4C3E120F54DF}" presName="parTrans" presStyleLbl="sibTrans2D1" presStyleIdx="3" presStyleCnt="8"/>
      <dgm:spPr/>
    </dgm:pt>
    <dgm:pt modelId="{9400FEB3-DB3B-419E-A9A2-2FD538D19ABE}" type="pres">
      <dgm:prSet presAssocID="{CF9EA11A-36DE-4414-8DA0-4C3E120F54DF}" presName="connectorText" presStyleLbl="sibTrans2D1" presStyleIdx="3" presStyleCnt="8"/>
      <dgm:spPr/>
    </dgm:pt>
    <dgm:pt modelId="{052543EB-B4C7-4730-BB26-86147A22AC28}" type="pres">
      <dgm:prSet presAssocID="{94D23634-5D37-4F59-8C13-6AF01A74DB62}" presName="node" presStyleLbl="node1" presStyleIdx="3" presStyleCnt="8">
        <dgm:presLayoutVars>
          <dgm:bulletEnabled val="1"/>
        </dgm:presLayoutVars>
      </dgm:prSet>
      <dgm:spPr/>
    </dgm:pt>
    <dgm:pt modelId="{B4296A90-F89B-4736-A7EB-C1775A5F9F4F}" type="pres">
      <dgm:prSet presAssocID="{9008723D-11FA-49D8-8B08-9F41525C57A8}" presName="parTrans" presStyleLbl="sibTrans2D1" presStyleIdx="4" presStyleCnt="8"/>
      <dgm:spPr/>
    </dgm:pt>
    <dgm:pt modelId="{F8C0DCD7-D2E0-42F1-9DBD-45DB0C37D957}" type="pres">
      <dgm:prSet presAssocID="{9008723D-11FA-49D8-8B08-9F41525C57A8}" presName="connectorText" presStyleLbl="sibTrans2D1" presStyleIdx="4" presStyleCnt="8"/>
      <dgm:spPr/>
    </dgm:pt>
    <dgm:pt modelId="{CB815CB7-F0C6-4138-816B-7A789D95E2B1}" type="pres">
      <dgm:prSet presAssocID="{874EA1CC-6329-4A6D-8BC9-017FFBC84202}" presName="node" presStyleLbl="node1" presStyleIdx="4" presStyleCnt="8">
        <dgm:presLayoutVars>
          <dgm:bulletEnabled val="1"/>
        </dgm:presLayoutVars>
      </dgm:prSet>
      <dgm:spPr/>
    </dgm:pt>
    <dgm:pt modelId="{E314937D-3F8D-429B-9ADE-C22138C89DB1}" type="pres">
      <dgm:prSet presAssocID="{9C2A2BBB-FFFC-4425-BF02-EE360B3A9642}" presName="parTrans" presStyleLbl="sibTrans2D1" presStyleIdx="5" presStyleCnt="8"/>
      <dgm:spPr/>
    </dgm:pt>
    <dgm:pt modelId="{DE8E8721-E78F-4E20-8504-4E1773278185}" type="pres">
      <dgm:prSet presAssocID="{9C2A2BBB-FFFC-4425-BF02-EE360B3A9642}" presName="connectorText" presStyleLbl="sibTrans2D1" presStyleIdx="5" presStyleCnt="8"/>
      <dgm:spPr/>
    </dgm:pt>
    <dgm:pt modelId="{85AA49AB-050A-4569-BC53-0F107E1F6930}" type="pres">
      <dgm:prSet presAssocID="{8C7231DC-20D1-4F13-9B40-B91229642358}" presName="node" presStyleLbl="node1" presStyleIdx="5" presStyleCnt="8">
        <dgm:presLayoutVars>
          <dgm:bulletEnabled val="1"/>
        </dgm:presLayoutVars>
      </dgm:prSet>
      <dgm:spPr/>
    </dgm:pt>
    <dgm:pt modelId="{40807FB8-31E3-4489-851A-0683F3D8FC44}" type="pres">
      <dgm:prSet presAssocID="{B6B7B213-0CA7-4E5B-BF88-827843543F03}" presName="parTrans" presStyleLbl="sibTrans2D1" presStyleIdx="6" presStyleCnt="8"/>
      <dgm:spPr/>
    </dgm:pt>
    <dgm:pt modelId="{60626164-A2F6-4253-B5D8-D1C82B8002BC}" type="pres">
      <dgm:prSet presAssocID="{B6B7B213-0CA7-4E5B-BF88-827843543F03}" presName="connectorText" presStyleLbl="sibTrans2D1" presStyleIdx="6" presStyleCnt="8"/>
      <dgm:spPr/>
    </dgm:pt>
    <dgm:pt modelId="{416B76AE-929A-495D-B768-DC3C97E27C30}" type="pres">
      <dgm:prSet presAssocID="{30DC0EE6-B867-4305-90AD-7DB757D6FACC}" presName="node" presStyleLbl="node1" presStyleIdx="6" presStyleCnt="8">
        <dgm:presLayoutVars>
          <dgm:bulletEnabled val="1"/>
        </dgm:presLayoutVars>
      </dgm:prSet>
      <dgm:spPr/>
    </dgm:pt>
    <dgm:pt modelId="{7776813A-0346-403E-8AEF-002F0AFEA5A8}" type="pres">
      <dgm:prSet presAssocID="{F229602E-EAAD-4FC1-BF8B-C5A691E1B449}" presName="parTrans" presStyleLbl="sibTrans2D1" presStyleIdx="7" presStyleCnt="8"/>
      <dgm:spPr/>
    </dgm:pt>
    <dgm:pt modelId="{D1DF639B-67FC-4467-A805-609D2C84582D}" type="pres">
      <dgm:prSet presAssocID="{F229602E-EAAD-4FC1-BF8B-C5A691E1B449}" presName="connectorText" presStyleLbl="sibTrans2D1" presStyleIdx="7" presStyleCnt="8"/>
      <dgm:spPr/>
    </dgm:pt>
    <dgm:pt modelId="{0D371D99-E4F6-4182-8782-C5FC5937C84B}" type="pres">
      <dgm:prSet presAssocID="{2781E02E-BD3C-4A7F-8709-CD3309095F15}" presName="node" presStyleLbl="node1" presStyleIdx="7" presStyleCnt="8">
        <dgm:presLayoutVars>
          <dgm:bulletEnabled val="1"/>
        </dgm:presLayoutVars>
      </dgm:prSet>
      <dgm:spPr/>
    </dgm:pt>
  </dgm:ptLst>
  <dgm:cxnLst>
    <dgm:cxn modelId="{6B08DB17-8A68-4C8B-A2A6-F805E8720725}" srcId="{30BEEB8A-B83D-4FAC-AB4B-F6C84A17D343}" destId="{874EA1CC-6329-4A6D-8BC9-017FFBC84202}" srcOrd="4" destOrd="0" parTransId="{9008723D-11FA-49D8-8B08-9F41525C57A8}" sibTransId="{F351A78E-5F0D-4327-B1DD-883204E48490}"/>
    <dgm:cxn modelId="{1687CF18-17DD-44E5-A243-2169D3B9DF29}" type="presOf" srcId="{2781E02E-BD3C-4A7F-8709-CD3309095F15}" destId="{0D371D99-E4F6-4182-8782-C5FC5937C84B}" srcOrd="0" destOrd="0" presId="urn:microsoft.com/office/officeart/2005/8/layout/radial5"/>
    <dgm:cxn modelId="{8114941C-89DA-4846-8D7D-002B9D7BF1D3}" type="presOf" srcId="{F229602E-EAAD-4FC1-BF8B-C5A691E1B449}" destId="{7776813A-0346-403E-8AEF-002F0AFEA5A8}" srcOrd="0" destOrd="0" presId="urn:microsoft.com/office/officeart/2005/8/layout/radial5"/>
    <dgm:cxn modelId="{F385611E-1215-4B0C-B7A1-52919D3ACDCF}" type="presOf" srcId="{94D23634-5D37-4F59-8C13-6AF01A74DB62}" destId="{052543EB-B4C7-4730-BB26-86147A22AC28}" srcOrd="0" destOrd="0" presId="urn:microsoft.com/office/officeart/2005/8/layout/radial5"/>
    <dgm:cxn modelId="{BBBE1920-2F42-4C49-94AB-A05E02E0598C}" type="presOf" srcId="{30BEEB8A-B83D-4FAC-AB4B-F6C84A17D343}" destId="{13756FEB-5E29-4391-AE04-5F13B2DB5F95}" srcOrd="0" destOrd="0" presId="urn:microsoft.com/office/officeart/2005/8/layout/radial5"/>
    <dgm:cxn modelId="{0604FE21-1772-4BCF-B512-7F3EDA6C7957}" type="presOf" srcId="{12EA9262-2B59-4AF6-BE2F-A7B8FCB33D72}" destId="{7E671C7A-F600-409F-8FD1-009E9302A04D}" srcOrd="0" destOrd="0" presId="urn:microsoft.com/office/officeart/2005/8/layout/radial5"/>
    <dgm:cxn modelId="{ABE19F2C-DAB0-49BA-A0F0-D905694F6BA5}" type="presOf" srcId="{D9914541-9E96-4FAB-AA2E-A06FE1270C37}" destId="{AE231AE4-D5FB-448A-999F-ED579B191777}" srcOrd="0" destOrd="0" presId="urn:microsoft.com/office/officeart/2005/8/layout/radial5"/>
    <dgm:cxn modelId="{012B602D-8666-41C0-9815-7ED48A99CFF5}" srcId="{30BEEB8A-B83D-4FAC-AB4B-F6C84A17D343}" destId="{F09EB99C-9F00-4CA6-9823-DDC2E7B5388F}" srcOrd="2" destOrd="0" parTransId="{2BE0F0AE-F993-4259-94D5-98CA96A2B8F2}" sibTransId="{82E6DD89-74A5-4656-B51E-04384B5FC26A}"/>
    <dgm:cxn modelId="{D00EC12E-E797-4E22-A4E3-4829A14A12AB}" type="presOf" srcId="{CF9EA11A-36DE-4414-8DA0-4C3E120F54DF}" destId="{20166337-1E61-47EF-A278-8B2FC63B40F2}" srcOrd="0" destOrd="0" presId="urn:microsoft.com/office/officeart/2005/8/layout/radial5"/>
    <dgm:cxn modelId="{ECFC616B-20D9-42D1-9A2B-BE70FDECCEB0}" srcId="{30BEEB8A-B83D-4FAC-AB4B-F6C84A17D343}" destId="{2781E02E-BD3C-4A7F-8709-CD3309095F15}" srcOrd="7" destOrd="0" parTransId="{F229602E-EAAD-4FC1-BF8B-C5A691E1B449}" sibTransId="{EC047AA1-E452-40BC-B091-AE514C23BF50}"/>
    <dgm:cxn modelId="{0C5A374F-9E4D-4AE1-A15A-C99777D4CC0D}" type="presOf" srcId="{B6B7B213-0CA7-4E5B-BF88-827843543F03}" destId="{60626164-A2F6-4253-B5D8-D1C82B8002BC}" srcOrd="1" destOrd="0" presId="urn:microsoft.com/office/officeart/2005/8/layout/radial5"/>
    <dgm:cxn modelId="{2D75A671-E78C-464E-98E2-3105950525B7}" type="presOf" srcId="{2BE0F0AE-F993-4259-94D5-98CA96A2B8F2}" destId="{70E0F032-7C92-4618-A704-73F621F3EED0}" srcOrd="1" destOrd="0" presId="urn:microsoft.com/office/officeart/2005/8/layout/radial5"/>
    <dgm:cxn modelId="{1D8E5476-C496-456D-B1A0-2B074060DD5C}" type="presOf" srcId="{9C2A2BBB-FFFC-4425-BF02-EE360B3A9642}" destId="{DE8E8721-E78F-4E20-8504-4E1773278185}" srcOrd="1" destOrd="0" presId="urn:microsoft.com/office/officeart/2005/8/layout/radial5"/>
    <dgm:cxn modelId="{91460958-A651-4856-8C6A-22FE4DF1882A}" type="presOf" srcId="{30DC0EE6-B867-4305-90AD-7DB757D6FACC}" destId="{416B76AE-929A-495D-B768-DC3C97E27C30}" srcOrd="0" destOrd="0" presId="urn:microsoft.com/office/officeart/2005/8/layout/radial5"/>
    <dgm:cxn modelId="{2877F07E-F6EA-4047-BC3A-616361360FCF}" type="presOf" srcId="{9C2A2BBB-FFFC-4425-BF02-EE360B3A9642}" destId="{E314937D-3F8D-429B-9ADE-C22138C89DB1}" srcOrd="0" destOrd="0" presId="urn:microsoft.com/office/officeart/2005/8/layout/radial5"/>
    <dgm:cxn modelId="{23998786-FB39-4643-B43F-4C13DB2F68F5}" type="presOf" srcId="{874EA1CC-6329-4A6D-8BC9-017FFBC84202}" destId="{CB815CB7-F0C6-4138-816B-7A789D95E2B1}" srcOrd="0" destOrd="0" presId="urn:microsoft.com/office/officeart/2005/8/layout/radial5"/>
    <dgm:cxn modelId="{AE92E586-1E5B-42BB-B68F-AC822316624E}" type="presOf" srcId="{0E71F2FB-B702-4FFA-B219-B4411F2AF91F}" destId="{D7304664-D4AE-44C2-B35C-986DD21F0A3B}" srcOrd="0" destOrd="0" presId="urn:microsoft.com/office/officeart/2005/8/layout/radial5"/>
    <dgm:cxn modelId="{ABADF187-C39D-4CA7-9633-36C6E3573B7A}" type="presOf" srcId="{8C7231DC-20D1-4F13-9B40-B91229642358}" destId="{85AA49AB-050A-4569-BC53-0F107E1F6930}" srcOrd="0" destOrd="0" presId="urn:microsoft.com/office/officeart/2005/8/layout/radial5"/>
    <dgm:cxn modelId="{F08C6B8D-E19B-42C5-9D66-4DE85743B46B}" type="presOf" srcId="{12EA9262-2B59-4AF6-BE2F-A7B8FCB33D72}" destId="{8DAEEE13-95F6-4EFA-BCB3-8A355C47FA42}" srcOrd="1" destOrd="0" presId="urn:microsoft.com/office/officeart/2005/8/layout/radial5"/>
    <dgm:cxn modelId="{C5ED7598-66AF-4D0A-BEB3-73B6F19D6DCF}" type="presOf" srcId="{E8B00706-698B-4821-8C07-402BF7BB126F}" destId="{2011CF07-170E-4214-8673-47AD1764AE9E}" srcOrd="1" destOrd="0" presId="urn:microsoft.com/office/officeart/2005/8/layout/radial5"/>
    <dgm:cxn modelId="{81D81899-A481-43B3-9C7F-C1F05C3AD6BF}" srcId="{30BEEB8A-B83D-4FAC-AB4B-F6C84A17D343}" destId="{8C7231DC-20D1-4F13-9B40-B91229642358}" srcOrd="5" destOrd="0" parTransId="{9C2A2BBB-FFFC-4425-BF02-EE360B3A9642}" sibTransId="{3D0070DD-6CAA-4ACE-92FC-4343669B6E60}"/>
    <dgm:cxn modelId="{1807CFA8-A421-4923-B9AF-E7B4158E865B}" srcId="{30BEEB8A-B83D-4FAC-AB4B-F6C84A17D343}" destId="{30DC0EE6-B867-4305-90AD-7DB757D6FACC}" srcOrd="6" destOrd="0" parTransId="{B6B7B213-0CA7-4E5B-BF88-827843543F03}" sibTransId="{9AB26F67-3695-4E14-B932-55DAD590CA20}"/>
    <dgm:cxn modelId="{54EEA2A9-CC8F-432D-AD8B-2FE4C33919E6}" srcId="{30BEEB8A-B83D-4FAC-AB4B-F6C84A17D343}" destId="{0E71F2FB-B702-4FFA-B219-B4411F2AF91F}" srcOrd="0" destOrd="0" parTransId="{12EA9262-2B59-4AF6-BE2F-A7B8FCB33D72}" sibTransId="{E889EDD2-9D74-4348-B69B-2D64A2FB3C4D}"/>
    <dgm:cxn modelId="{EB6425AA-893F-4221-A239-36E4E0F479A5}" type="presOf" srcId="{E8B00706-698B-4821-8C07-402BF7BB126F}" destId="{FA4CE6B8-1C87-42C9-A451-1F2A8903A7D8}" srcOrd="0" destOrd="0" presId="urn:microsoft.com/office/officeart/2005/8/layout/radial5"/>
    <dgm:cxn modelId="{060DA1C2-64CE-4FAA-A2D4-C7B75AD894E4}" srcId="{30BEEB8A-B83D-4FAC-AB4B-F6C84A17D343}" destId="{94D23634-5D37-4F59-8C13-6AF01A74DB62}" srcOrd="3" destOrd="0" parTransId="{CF9EA11A-36DE-4414-8DA0-4C3E120F54DF}" sibTransId="{EC0BDDDE-4374-4C18-AE59-109ACCD2DDD5}"/>
    <dgm:cxn modelId="{069C55D2-91BF-4CA5-BFCC-E4F50D42783A}" type="presOf" srcId="{CF9EA11A-36DE-4414-8DA0-4C3E120F54DF}" destId="{9400FEB3-DB3B-419E-A9A2-2FD538D19ABE}" srcOrd="1" destOrd="0" presId="urn:microsoft.com/office/officeart/2005/8/layout/radial5"/>
    <dgm:cxn modelId="{21E008D9-B99A-4380-A427-6BDB0CC20C9A}" type="presOf" srcId="{96931602-666C-490F-B593-E16FBB360AC9}" destId="{1646661E-0F70-46FC-9DEB-384A7F3858F0}" srcOrd="0" destOrd="0" presId="urn:microsoft.com/office/officeart/2005/8/layout/radial5"/>
    <dgm:cxn modelId="{91B99FDC-D7D1-4A38-952E-35469600BC6F}" type="presOf" srcId="{F229602E-EAAD-4FC1-BF8B-C5A691E1B449}" destId="{D1DF639B-67FC-4467-A805-609D2C84582D}" srcOrd="1" destOrd="0" presId="urn:microsoft.com/office/officeart/2005/8/layout/radial5"/>
    <dgm:cxn modelId="{B77964DD-9A97-4BE8-9B1C-E6ED3D8104EC}" type="presOf" srcId="{9008723D-11FA-49D8-8B08-9F41525C57A8}" destId="{F8C0DCD7-D2E0-42F1-9DBD-45DB0C37D957}" srcOrd="1" destOrd="0" presId="urn:microsoft.com/office/officeart/2005/8/layout/radial5"/>
    <dgm:cxn modelId="{74B1DEE6-C541-4FA7-9C18-FF33043CBFFA}" type="presOf" srcId="{2BE0F0AE-F993-4259-94D5-98CA96A2B8F2}" destId="{9CA83495-FB49-436F-922C-1FDD55E880A5}" srcOrd="0" destOrd="0" presId="urn:microsoft.com/office/officeart/2005/8/layout/radial5"/>
    <dgm:cxn modelId="{50EE1AE7-DFB3-40C2-9E8C-C54F7625C160}" type="presOf" srcId="{F09EB99C-9F00-4CA6-9823-DDC2E7B5388F}" destId="{95435518-C5C2-4082-8757-B5E1DA353320}" srcOrd="0" destOrd="0" presId="urn:microsoft.com/office/officeart/2005/8/layout/radial5"/>
    <dgm:cxn modelId="{92E46BE9-CE9D-4E4B-98F5-02B1A992FD03}" type="presOf" srcId="{9008723D-11FA-49D8-8B08-9F41525C57A8}" destId="{B4296A90-F89B-4736-A7EB-C1775A5F9F4F}" srcOrd="0" destOrd="0" presId="urn:microsoft.com/office/officeart/2005/8/layout/radial5"/>
    <dgm:cxn modelId="{CD07A8F1-F9C2-4D59-84EA-7E30DBFAFD53}" type="presOf" srcId="{B6B7B213-0CA7-4E5B-BF88-827843543F03}" destId="{40807FB8-31E3-4489-851A-0683F3D8FC44}" srcOrd="0" destOrd="0" presId="urn:microsoft.com/office/officeart/2005/8/layout/radial5"/>
    <dgm:cxn modelId="{CB0F20F6-003B-4FE4-9B2D-D961E9B4DADF}" srcId="{96931602-666C-490F-B593-E16FBB360AC9}" destId="{30BEEB8A-B83D-4FAC-AB4B-F6C84A17D343}" srcOrd="0" destOrd="0" parTransId="{D58CC7F3-5C04-455C-88D0-3F26C4109711}" sibTransId="{83B2BEB6-C95C-42DC-A05C-43B6F7A4845B}"/>
    <dgm:cxn modelId="{B36A44F7-6037-4A28-BB79-A36BDAFAA29C}" srcId="{30BEEB8A-B83D-4FAC-AB4B-F6C84A17D343}" destId="{D9914541-9E96-4FAB-AA2E-A06FE1270C37}" srcOrd="1" destOrd="0" parTransId="{E8B00706-698B-4821-8C07-402BF7BB126F}" sibTransId="{8536CD11-8C0A-40F7-BF53-CB14F7810FB4}"/>
    <dgm:cxn modelId="{D9A1C9B6-42C3-40CB-89AF-DF83986620ED}" type="presParOf" srcId="{1646661E-0F70-46FC-9DEB-384A7F3858F0}" destId="{13756FEB-5E29-4391-AE04-5F13B2DB5F95}" srcOrd="0" destOrd="0" presId="urn:microsoft.com/office/officeart/2005/8/layout/radial5"/>
    <dgm:cxn modelId="{9153A7F9-0B06-42FC-A621-CAB97B04626F}" type="presParOf" srcId="{1646661E-0F70-46FC-9DEB-384A7F3858F0}" destId="{7E671C7A-F600-409F-8FD1-009E9302A04D}" srcOrd="1" destOrd="0" presId="urn:microsoft.com/office/officeart/2005/8/layout/radial5"/>
    <dgm:cxn modelId="{C38CC268-1960-4D1D-A609-8484ECB50AA5}" type="presParOf" srcId="{7E671C7A-F600-409F-8FD1-009E9302A04D}" destId="{8DAEEE13-95F6-4EFA-BCB3-8A355C47FA42}" srcOrd="0" destOrd="0" presId="urn:microsoft.com/office/officeart/2005/8/layout/radial5"/>
    <dgm:cxn modelId="{3B9DD663-A197-44F2-A5C7-77DE27F76A3D}" type="presParOf" srcId="{1646661E-0F70-46FC-9DEB-384A7F3858F0}" destId="{D7304664-D4AE-44C2-B35C-986DD21F0A3B}" srcOrd="2" destOrd="0" presId="urn:microsoft.com/office/officeart/2005/8/layout/radial5"/>
    <dgm:cxn modelId="{17BA1070-096E-46EC-B7D9-3825A00CD921}" type="presParOf" srcId="{1646661E-0F70-46FC-9DEB-384A7F3858F0}" destId="{FA4CE6B8-1C87-42C9-A451-1F2A8903A7D8}" srcOrd="3" destOrd="0" presId="urn:microsoft.com/office/officeart/2005/8/layout/radial5"/>
    <dgm:cxn modelId="{79E5F0A0-3EAC-4C8B-A806-C9C8AE105E57}" type="presParOf" srcId="{FA4CE6B8-1C87-42C9-A451-1F2A8903A7D8}" destId="{2011CF07-170E-4214-8673-47AD1764AE9E}" srcOrd="0" destOrd="0" presId="urn:microsoft.com/office/officeart/2005/8/layout/radial5"/>
    <dgm:cxn modelId="{C9E34E8F-9E11-4620-873A-0CFA0E4AA513}" type="presParOf" srcId="{1646661E-0F70-46FC-9DEB-384A7F3858F0}" destId="{AE231AE4-D5FB-448A-999F-ED579B191777}" srcOrd="4" destOrd="0" presId="urn:microsoft.com/office/officeart/2005/8/layout/radial5"/>
    <dgm:cxn modelId="{23406801-B255-4413-8175-DBBCF14F3F7B}" type="presParOf" srcId="{1646661E-0F70-46FC-9DEB-384A7F3858F0}" destId="{9CA83495-FB49-436F-922C-1FDD55E880A5}" srcOrd="5" destOrd="0" presId="urn:microsoft.com/office/officeart/2005/8/layout/radial5"/>
    <dgm:cxn modelId="{5B9CF33A-021F-42CA-B4F8-15907A511535}" type="presParOf" srcId="{9CA83495-FB49-436F-922C-1FDD55E880A5}" destId="{70E0F032-7C92-4618-A704-73F621F3EED0}" srcOrd="0" destOrd="0" presId="urn:microsoft.com/office/officeart/2005/8/layout/radial5"/>
    <dgm:cxn modelId="{6BBDC4B8-BFA3-4C2B-BEB0-5A0BA2A9607D}" type="presParOf" srcId="{1646661E-0F70-46FC-9DEB-384A7F3858F0}" destId="{95435518-C5C2-4082-8757-B5E1DA353320}" srcOrd="6" destOrd="0" presId="urn:microsoft.com/office/officeart/2005/8/layout/radial5"/>
    <dgm:cxn modelId="{A5EB216F-4922-4360-926E-A23EC78C0B09}" type="presParOf" srcId="{1646661E-0F70-46FC-9DEB-384A7F3858F0}" destId="{20166337-1E61-47EF-A278-8B2FC63B40F2}" srcOrd="7" destOrd="0" presId="urn:microsoft.com/office/officeart/2005/8/layout/radial5"/>
    <dgm:cxn modelId="{4BD99ECB-9476-42D1-BDEE-572A5F45873A}" type="presParOf" srcId="{20166337-1E61-47EF-A278-8B2FC63B40F2}" destId="{9400FEB3-DB3B-419E-A9A2-2FD538D19ABE}" srcOrd="0" destOrd="0" presId="urn:microsoft.com/office/officeart/2005/8/layout/radial5"/>
    <dgm:cxn modelId="{563C0CED-870A-4210-A09A-5416861701AA}" type="presParOf" srcId="{1646661E-0F70-46FC-9DEB-384A7F3858F0}" destId="{052543EB-B4C7-4730-BB26-86147A22AC28}" srcOrd="8" destOrd="0" presId="urn:microsoft.com/office/officeart/2005/8/layout/radial5"/>
    <dgm:cxn modelId="{2A6E6493-9748-437A-BB4C-105EF2021023}" type="presParOf" srcId="{1646661E-0F70-46FC-9DEB-384A7F3858F0}" destId="{B4296A90-F89B-4736-A7EB-C1775A5F9F4F}" srcOrd="9" destOrd="0" presId="urn:microsoft.com/office/officeart/2005/8/layout/radial5"/>
    <dgm:cxn modelId="{F5EF5E85-7D52-446C-8851-E3D766336D62}" type="presParOf" srcId="{B4296A90-F89B-4736-A7EB-C1775A5F9F4F}" destId="{F8C0DCD7-D2E0-42F1-9DBD-45DB0C37D957}" srcOrd="0" destOrd="0" presId="urn:microsoft.com/office/officeart/2005/8/layout/radial5"/>
    <dgm:cxn modelId="{6937656A-BE78-48EB-8012-B74109CADF3D}" type="presParOf" srcId="{1646661E-0F70-46FC-9DEB-384A7F3858F0}" destId="{CB815CB7-F0C6-4138-816B-7A789D95E2B1}" srcOrd="10" destOrd="0" presId="urn:microsoft.com/office/officeart/2005/8/layout/radial5"/>
    <dgm:cxn modelId="{B4A8D097-067C-4969-BA5A-558A73AFF23F}" type="presParOf" srcId="{1646661E-0F70-46FC-9DEB-384A7F3858F0}" destId="{E314937D-3F8D-429B-9ADE-C22138C89DB1}" srcOrd="11" destOrd="0" presId="urn:microsoft.com/office/officeart/2005/8/layout/radial5"/>
    <dgm:cxn modelId="{2B70DFAA-14D0-4527-9B88-6F16A976B467}" type="presParOf" srcId="{E314937D-3F8D-429B-9ADE-C22138C89DB1}" destId="{DE8E8721-E78F-4E20-8504-4E1773278185}" srcOrd="0" destOrd="0" presId="urn:microsoft.com/office/officeart/2005/8/layout/radial5"/>
    <dgm:cxn modelId="{9E38C4B8-8392-4622-8F94-6C3D9F1D6724}" type="presParOf" srcId="{1646661E-0F70-46FC-9DEB-384A7F3858F0}" destId="{85AA49AB-050A-4569-BC53-0F107E1F6930}" srcOrd="12" destOrd="0" presId="urn:microsoft.com/office/officeart/2005/8/layout/radial5"/>
    <dgm:cxn modelId="{87624894-1652-4AD9-8847-AC0482932635}" type="presParOf" srcId="{1646661E-0F70-46FC-9DEB-384A7F3858F0}" destId="{40807FB8-31E3-4489-851A-0683F3D8FC44}" srcOrd="13" destOrd="0" presId="urn:microsoft.com/office/officeart/2005/8/layout/radial5"/>
    <dgm:cxn modelId="{E83CC9CD-F0EC-4BC4-BD59-BD4E0CC0FB41}" type="presParOf" srcId="{40807FB8-31E3-4489-851A-0683F3D8FC44}" destId="{60626164-A2F6-4253-B5D8-D1C82B8002BC}" srcOrd="0" destOrd="0" presId="urn:microsoft.com/office/officeart/2005/8/layout/radial5"/>
    <dgm:cxn modelId="{D47BCC28-5135-44DB-A54B-627479EAD266}" type="presParOf" srcId="{1646661E-0F70-46FC-9DEB-384A7F3858F0}" destId="{416B76AE-929A-495D-B768-DC3C97E27C30}" srcOrd="14" destOrd="0" presId="urn:microsoft.com/office/officeart/2005/8/layout/radial5"/>
    <dgm:cxn modelId="{743837D4-13F4-480E-AD24-3001C0FFA177}" type="presParOf" srcId="{1646661E-0F70-46FC-9DEB-384A7F3858F0}" destId="{7776813A-0346-403E-8AEF-002F0AFEA5A8}" srcOrd="15" destOrd="0" presId="urn:microsoft.com/office/officeart/2005/8/layout/radial5"/>
    <dgm:cxn modelId="{37779062-68D1-40D0-93A0-D24E4FD14E38}" type="presParOf" srcId="{7776813A-0346-403E-8AEF-002F0AFEA5A8}" destId="{D1DF639B-67FC-4467-A805-609D2C84582D}" srcOrd="0" destOrd="0" presId="urn:microsoft.com/office/officeart/2005/8/layout/radial5"/>
    <dgm:cxn modelId="{BBC77D7D-0166-46D1-B1D3-E8254160C950}" type="presParOf" srcId="{1646661E-0F70-46FC-9DEB-384A7F3858F0}" destId="{0D371D99-E4F6-4182-8782-C5FC5937C84B}" srcOrd="1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2CE773F-50A4-4BE2-894D-9C26A0FCD683}" type="doc">
      <dgm:prSet loTypeId="urn:microsoft.com/office/officeart/2005/8/layout/hierarchy5" loCatId="hierarchy" qsTypeId="urn:microsoft.com/office/officeart/2005/8/quickstyle/simple2" qsCatId="simple" csTypeId="urn:microsoft.com/office/officeart/2005/8/colors/accent3_1" csCatId="accent3" phldr="1"/>
      <dgm:spPr/>
      <dgm:t>
        <a:bodyPr/>
        <a:lstStyle/>
        <a:p>
          <a:endParaRPr lang="en-US"/>
        </a:p>
      </dgm:t>
    </dgm:pt>
    <dgm:pt modelId="{12E13334-93B9-4628-9F68-9DD04124E5C1}">
      <dgm:prSet phldrT="[Text]" custT="1"/>
      <dgm:spPr/>
      <dgm:t>
        <a:bodyPr/>
        <a:lstStyle/>
        <a:p>
          <a:r>
            <a:rPr lang="en-US" sz="2400"/>
            <a:t>Các bước xử </a:t>
          </a:r>
          <a:br>
            <a:rPr lang="en-US" sz="2400"/>
          </a:br>
          <a:r>
            <a:rPr lang="en-US" sz="2400"/>
            <a:t>lý</a:t>
          </a:r>
        </a:p>
      </dgm:t>
    </dgm:pt>
    <dgm:pt modelId="{BBAFCC35-B5F6-48A9-A7F3-052508824CFA}" type="parTrans" cxnId="{44C1D6CF-6496-4D94-9505-F038896480ED}">
      <dgm:prSet/>
      <dgm:spPr/>
      <dgm:t>
        <a:bodyPr/>
        <a:lstStyle/>
        <a:p>
          <a:endParaRPr lang="en-US" sz="2400"/>
        </a:p>
      </dgm:t>
    </dgm:pt>
    <dgm:pt modelId="{83AB2329-E4CF-467F-AF5B-587575EE69F9}" type="sibTrans" cxnId="{44C1D6CF-6496-4D94-9505-F038896480ED}">
      <dgm:prSet/>
      <dgm:spPr/>
      <dgm:t>
        <a:bodyPr/>
        <a:lstStyle/>
        <a:p>
          <a:endParaRPr lang="en-US" sz="2400"/>
        </a:p>
      </dgm:t>
    </dgm:pt>
    <dgm:pt modelId="{715FCDC8-3C04-4C86-ADE1-09652016DF94}">
      <dgm:prSet phldrT="[Text]" custT="1"/>
      <dgm:spPr/>
      <dgm:t>
        <a:bodyPr/>
        <a:lstStyle/>
        <a:p>
          <a:pPr algn="l"/>
          <a:r>
            <a:rPr lang="en-US" sz="2400"/>
            <a:t>1- Phân tích hình thái</a:t>
          </a:r>
        </a:p>
      </dgm:t>
    </dgm:pt>
    <dgm:pt modelId="{4519EB38-31CE-4669-B98F-20D263D9D658}" type="parTrans" cxnId="{034A3C5D-566D-4F55-844F-AB13F131CAAA}">
      <dgm:prSet custT="1"/>
      <dgm:spPr/>
      <dgm:t>
        <a:bodyPr/>
        <a:lstStyle/>
        <a:p>
          <a:endParaRPr lang="en-US" sz="2400"/>
        </a:p>
      </dgm:t>
    </dgm:pt>
    <dgm:pt modelId="{736B0B30-FEF9-4529-8571-37170A4A810A}" type="sibTrans" cxnId="{034A3C5D-566D-4F55-844F-AB13F131CAAA}">
      <dgm:prSet/>
      <dgm:spPr/>
      <dgm:t>
        <a:bodyPr/>
        <a:lstStyle/>
        <a:p>
          <a:endParaRPr lang="en-US" sz="2400"/>
        </a:p>
      </dgm:t>
    </dgm:pt>
    <dgm:pt modelId="{BECBD09E-4B7B-468E-8959-2D6A3408793B}">
      <dgm:prSet phldrT="[Text]" custT="1"/>
      <dgm:spPr/>
      <dgm:t>
        <a:bodyPr/>
        <a:lstStyle/>
        <a:p>
          <a:pPr algn="l"/>
          <a:r>
            <a:rPr lang="en-US" sz="2400"/>
            <a:t>2- Phân tích cú pháp</a:t>
          </a:r>
        </a:p>
      </dgm:t>
    </dgm:pt>
    <dgm:pt modelId="{7EE00281-1A6E-4EE0-A999-79C0C0296EC1}" type="parTrans" cxnId="{F28A20FE-98E7-4E18-A15C-50DEBA60B529}">
      <dgm:prSet custT="1"/>
      <dgm:spPr/>
      <dgm:t>
        <a:bodyPr/>
        <a:lstStyle/>
        <a:p>
          <a:endParaRPr lang="en-US" sz="2400"/>
        </a:p>
      </dgm:t>
    </dgm:pt>
    <dgm:pt modelId="{B96F714B-2CD0-4937-AD80-AB089D674790}" type="sibTrans" cxnId="{F28A20FE-98E7-4E18-A15C-50DEBA60B529}">
      <dgm:prSet/>
      <dgm:spPr/>
      <dgm:t>
        <a:bodyPr/>
        <a:lstStyle/>
        <a:p>
          <a:endParaRPr lang="en-US" sz="2400"/>
        </a:p>
      </dgm:t>
    </dgm:pt>
    <dgm:pt modelId="{1496832F-233D-4A63-8E5D-43B3313E60EA}">
      <dgm:prSet phldrT="[Text]" custT="1"/>
      <dgm:spPr/>
      <dgm:t>
        <a:bodyPr/>
        <a:lstStyle/>
        <a:p>
          <a:pPr algn="l"/>
          <a:r>
            <a:rPr lang="en-US" sz="2400"/>
            <a:t>3- Phân tích ngữ nghĩa</a:t>
          </a:r>
        </a:p>
      </dgm:t>
    </dgm:pt>
    <dgm:pt modelId="{5960C449-F987-4B40-AC13-A3C47BC9C43F}" type="parTrans" cxnId="{88C31F0E-85FF-4748-9520-7CD9DACBEF12}">
      <dgm:prSet custT="1"/>
      <dgm:spPr/>
      <dgm:t>
        <a:bodyPr/>
        <a:lstStyle/>
        <a:p>
          <a:endParaRPr lang="en-US" sz="2400"/>
        </a:p>
      </dgm:t>
    </dgm:pt>
    <dgm:pt modelId="{D7C141F7-8508-4BCB-9146-CC56E3F2A202}" type="sibTrans" cxnId="{88C31F0E-85FF-4748-9520-7CD9DACBEF12}">
      <dgm:prSet/>
      <dgm:spPr/>
      <dgm:t>
        <a:bodyPr/>
        <a:lstStyle/>
        <a:p>
          <a:endParaRPr lang="en-US" sz="2400"/>
        </a:p>
      </dgm:t>
    </dgm:pt>
    <dgm:pt modelId="{F6DEE21A-D436-450B-9CCB-96AB215F349A}">
      <dgm:prSet phldrT="[Text]" custT="1"/>
      <dgm:spPr/>
      <dgm:t>
        <a:bodyPr/>
        <a:lstStyle/>
        <a:p>
          <a:pPr algn="l"/>
          <a:r>
            <a:rPr lang="en-US" sz="2400"/>
            <a:t>4- Tích hợp văn bản</a:t>
          </a:r>
        </a:p>
      </dgm:t>
    </dgm:pt>
    <dgm:pt modelId="{AB5945B7-EB74-4491-85EB-3A87FA9EFA09}" type="parTrans" cxnId="{10DF282F-222E-478C-A9BC-679277100D81}">
      <dgm:prSet custT="1"/>
      <dgm:spPr/>
      <dgm:t>
        <a:bodyPr/>
        <a:lstStyle/>
        <a:p>
          <a:endParaRPr lang="en-US" sz="2400"/>
        </a:p>
      </dgm:t>
    </dgm:pt>
    <dgm:pt modelId="{D3DA1574-AA43-4928-A341-5B01D2DC4AEF}" type="sibTrans" cxnId="{10DF282F-222E-478C-A9BC-679277100D81}">
      <dgm:prSet/>
      <dgm:spPr/>
      <dgm:t>
        <a:bodyPr/>
        <a:lstStyle/>
        <a:p>
          <a:endParaRPr lang="en-US" sz="2400"/>
        </a:p>
      </dgm:t>
    </dgm:pt>
    <dgm:pt modelId="{0811B274-4F08-4FF6-BEAF-C5AB0C52900A}">
      <dgm:prSet phldrT="[Text]" custT="1"/>
      <dgm:spPr/>
      <dgm:t>
        <a:bodyPr/>
        <a:lstStyle/>
        <a:p>
          <a:pPr algn="l"/>
          <a:r>
            <a:rPr lang="en-US" sz="2400"/>
            <a:t>5- Phân tích nghĩa thực</a:t>
          </a:r>
        </a:p>
      </dgm:t>
    </dgm:pt>
    <dgm:pt modelId="{307765BF-40D7-4A5A-8F19-C282A28A89A3}" type="parTrans" cxnId="{1B2B9124-BC77-44A3-9AD6-40D4CBA988A0}">
      <dgm:prSet custT="1"/>
      <dgm:spPr/>
      <dgm:t>
        <a:bodyPr/>
        <a:lstStyle/>
        <a:p>
          <a:endParaRPr lang="en-US" sz="2400"/>
        </a:p>
      </dgm:t>
    </dgm:pt>
    <dgm:pt modelId="{3766700C-366C-45C3-AE68-8FBF10137DFA}" type="sibTrans" cxnId="{1B2B9124-BC77-44A3-9AD6-40D4CBA988A0}">
      <dgm:prSet/>
      <dgm:spPr/>
      <dgm:t>
        <a:bodyPr/>
        <a:lstStyle/>
        <a:p>
          <a:endParaRPr lang="en-US" sz="2400"/>
        </a:p>
      </dgm:t>
    </dgm:pt>
    <dgm:pt modelId="{BBFABC36-E137-4CCD-B6AD-DC93CAF33C62}" type="pres">
      <dgm:prSet presAssocID="{02CE773F-50A4-4BE2-894D-9C26A0FCD683}" presName="mainComposite" presStyleCnt="0">
        <dgm:presLayoutVars>
          <dgm:chPref val="1"/>
          <dgm:dir/>
          <dgm:animOne val="branch"/>
          <dgm:animLvl val="lvl"/>
          <dgm:resizeHandles val="exact"/>
        </dgm:presLayoutVars>
      </dgm:prSet>
      <dgm:spPr/>
    </dgm:pt>
    <dgm:pt modelId="{49ABE47C-A285-4547-BA0B-A01345E0F61B}" type="pres">
      <dgm:prSet presAssocID="{02CE773F-50A4-4BE2-894D-9C26A0FCD683}" presName="hierFlow" presStyleCnt="0"/>
      <dgm:spPr/>
    </dgm:pt>
    <dgm:pt modelId="{7D047EF7-B34C-4060-850A-5CF2721BB895}" type="pres">
      <dgm:prSet presAssocID="{02CE773F-50A4-4BE2-894D-9C26A0FCD683}" presName="hierChild1" presStyleCnt="0">
        <dgm:presLayoutVars>
          <dgm:chPref val="1"/>
          <dgm:animOne val="branch"/>
          <dgm:animLvl val="lvl"/>
        </dgm:presLayoutVars>
      </dgm:prSet>
      <dgm:spPr/>
    </dgm:pt>
    <dgm:pt modelId="{AC307759-9573-4E5A-9013-F93C644E92E4}" type="pres">
      <dgm:prSet presAssocID="{12E13334-93B9-4628-9F68-9DD04124E5C1}" presName="Name17" presStyleCnt="0"/>
      <dgm:spPr/>
    </dgm:pt>
    <dgm:pt modelId="{A167CDF6-DDD3-4177-A045-43F353AA794B}" type="pres">
      <dgm:prSet presAssocID="{12E13334-93B9-4628-9F68-9DD04124E5C1}" presName="level1Shape" presStyleLbl="node0" presStyleIdx="0" presStyleCnt="1" custScaleX="51352" custScaleY="399926">
        <dgm:presLayoutVars>
          <dgm:chPref val="3"/>
        </dgm:presLayoutVars>
      </dgm:prSet>
      <dgm:spPr/>
    </dgm:pt>
    <dgm:pt modelId="{D00F1205-E66C-4BB3-9D7F-B91C4C4EC635}" type="pres">
      <dgm:prSet presAssocID="{12E13334-93B9-4628-9F68-9DD04124E5C1}" presName="hierChild2" presStyleCnt="0"/>
      <dgm:spPr/>
    </dgm:pt>
    <dgm:pt modelId="{E314B7D9-76E8-458C-909A-9AD452B9B6A0}" type="pres">
      <dgm:prSet presAssocID="{4519EB38-31CE-4669-B98F-20D263D9D658}" presName="Name25" presStyleLbl="parChTrans1D2" presStyleIdx="0" presStyleCnt="5"/>
      <dgm:spPr/>
    </dgm:pt>
    <dgm:pt modelId="{FE45A91D-5DBA-4F97-98C7-DA0572F1150A}" type="pres">
      <dgm:prSet presAssocID="{4519EB38-31CE-4669-B98F-20D263D9D658}" presName="connTx" presStyleLbl="parChTrans1D2" presStyleIdx="0" presStyleCnt="5"/>
      <dgm:spPr/>
    </dgm:pt>
    <dgm:pt modelId="{2A22852A-0786-4B32-968E-8B28FF3D275F}" type="pres">
      <dgm:prSet presAssocID="{715FCDC8-3C04-4C86-ADE1-09652016DF94}" presName="Name30" presStyleCnt="0"/>
      <dgm:spPr/>
    </dgm:pt>
    <dgm:pt modelId="{5CD8A048-0214-4514-A17C-F68BD0022720}" type="pres">
      <dgm:prSet presAssocID="{715FCDC8-3C04-4C86-ADE1-09652016DF94}" presName="level2Shape" presStyleLbl="node2" presStyleIdx="0" presStyleCnt="5" custScaleX="209252"/>
      <dgm:spPr/>
    </dgm:pt>
    <dgm:pt modelId="{4258A158-C0D6-42F9-93B1-9854176F91BA}" type="pres">
      <dgm:prSet presAssocID="{715FCDC8-3C04-4C86-ADE1-09652016DF94}" presName="hierChild3" presStyleCnt="0"/>
      <dgm:spPr/>
    </dgm:pt>
    <dgm:pt modelId="{BB6361C1-FD8E-4559-8ADA-E68C04EF0A1E}" type="pres">
      <dgm:prSet presAssocID="{7EE00281-1A6E-4EE0-A999-79C0C0296EC1}" presName="Name25" presStyleLbl="parChTrans1D2" presStyleIdx="1" presStyleCnt="5"/>
      <dgm:spPr/>
    </dgm:pt>
    <dgm:pt modelId="{F50B7F43-23B5-4E7D-9F5A-87B6A41EFFDC}" type="pres">
      <dgm:prSet presAssocID="{7EE00281-1A6E-4EE0-A999-79C0C0296EC1}" presName="connTx" presStyleLbl="parChTrans1D2" presStyleIdx="1" presStyleCnt="5"/>
      <dgm:spPr/>
    </dgm:pt>
    <dgm:pt modelId="{6239B9E5-D071-420F-AE87-41A263DD15F1}" type="pres">
      <dgm:prSet presAssocID="{BECBD09E-4B7B-468E-8959-2D6A3408793B}" presName="Name30" presStyleCnt="0"/>
      <dgm:spPr/>
    </dgm:pt>
    <dgm:pt modelId="{CA3C437F-F544-4E3A-BDBC-4339B5444ED9}" type="pres">
      <dgm:prSet presAssocID="{BECBD09E-4B7B-468E-8959-2D6A3408793B}" presName="level2Shape" presStyleLbl="node2" presStyleIdx="1" presStyleCnt="5" custScaleX="210752"/>
      <dgm:spPr/>
    </dgm:pt>
    <dgm:pt modelId="{3E7B7329-93CF-44F4-9B73-E7AACA50817B}" type="pres">
      <dgm:prSet presAssocID="{BECBD09E-4B7B-468E-8959-2D6A3408793B}" presName="hierChild3" presStyleCnt="0"/>
      <dgm:spPr/>
    </dgm:pt>
    <dgm:pt modelId="{1D52787B-3865-4B4B-93B0-E4361E704173}" type="pres">
      <dgm:prSet presAssocID="{5960C449-F987-4B40-AC13-A3C47BC9C43F}" presName="Name25" presStyleLbl="parChTrans1D2" presStyleIdx="2" presStyleCnt="5"/>
      <dgm:spPr/>
    </dgm:pt>
    <dgm:pt modelId="{08979B41-EA13-4BC8-835A-7453CA29810B}" type="pres">
      <dgm:prSet presAssocID="{5960C449-F987-4B40-AC13-A3C47BC9C43F}" presName="connTx" presStyleLbl="parChTrans1D2" presStyleIdx="2" presStyleCnt="5"/>
      <dgm:spPr/>
    </dgm:pt>
    <dgm:pt modelId="{17481635-C2D4-4D57-89FF-1260BA1FDAB1}" type="pres">
      <dgm:prSet presAssocID="{1496832F-233D-4A63-8E5D-43B3313E60EA}" presName="Name30" presStyleCnt="0"/>
      <dgm:spPr/>
    </dgm:pt>
    <dgm:pt modelId="{739860DC-76B1-4FBF-95BD-5C125A5D0E42}" type="pres">
      <dgm:prSet presAssocID="{1496832F-233D-4A63-8E5D-43B3313E60EA}" presName="level2Shape" presStyleLbl="node2" presStyleIdx="2" presStyleCnt="5" custScaleX="209053"/>
      <dgm:spPr/>
    </dgm:pt>
    <dgm:pt modelId="{7A4BAF25-B5A7-455E-96B8-7B4B89B68223}" type="pres">
      <dgm:prSet presAssocID="{1496832F-233D-4A63-8E5D-43B3313E60EA}" presName="hierChild3" presStyleCnt="0"/>
      <dgm:spPr/>
    </dgm:pt>
    <dgm:pt modelId="{3D6BF1A9-2BD5-4350-934E-E10A4278321E}" type="pres">
      <dgm:prSet presAssocID="{AB5945B7-EB74-4491-85EB-3A87FA9EFA09}" presName="Name25" presStyleLbl="parChTrans1D2" presStyleIdx="3" presStyleCnt="5"/>
      <dgm:spPr/>
    </dgm:pt>
    <dgm:pt modelId="{E6A3E54D-23C0-4175-B67E-B379DFD5E8C0}" type="pres">
      <dgm:prSet presAssocID="{AB5945B7-EB74-4491-85EB-3A87FA9EFA09}" presName="connTx" presStyleLbl="parChTrans1D2" presStyleIdx="3" presStyleCnt="5"/>
      <dgm:spPr/>
    </dgm:pt>
    <dgm:pt modelId="{5FF5EA05-DEBC-4323-ABCC-92E20CB325A7}" type="pres">
      <dgm:prSet presAssocID="{F6DEE21A-D436-450B-9CCB-96AB215F349A}" presName="Name30" presStyleCnt="0"/>
      <dgm:spPr/>
    </dgm:pt>
    <dgm:pt modelId="{423A81EF-AD0D-491D-A464-1275AF41AEF2}" type="pres">
      <dgm:prSet presAssocID="{F6DEE21A-D436-450B-9CCB-96AB215F349A}" presName="level2Shape" presStyleLbl="node2" presStyleIdx="3" presStyleCnt="5" custScaleX="210752"/>
      <dgm:spPr/>
    </dgm:pt>
    <dgm:pt modelId="{EBE2FB7F-7322-451D-9612-99EC552028B4}" type="pres">
      <dgm:prSet presAssocID="{F6DEE21A-D436-450B-9CCB-96AB215F349A}" presName="hierChild3" presStyleCnt="0"/>
      <dgm:spPr/>
    </dgm:pt>
    <dgm:pt modelId="{E31457AD-198D-4D62-995B-2C52B275F99F}" type="pres">
      <dgm:prSet presAssocID="{307765BF-40D7-4A5A-8F19-C282A28A89A3}" presName="Name25" presStyleLbl="parChTrans1D2" presStyleIdx="4" presStyleCnt="5"/>
      <dgm:spPr/>
    </dgm:pt>
    <dgm:pt modelId="{33D615E4-DDD5-4237-8A27-AB3C64CB4C2D}" type="pres">
      <dgm:prSet presAssocID="{307765BF-40D7-4A5A-8F19-C282A28A89A3}" presName="connTx" presStyleLbl="parChTrans1D2" presStyleIdx="4" presStyleCnt="5"/>
      <dgm:spPr/>
    </dgm:pt>
    <dgm:pt modelId="{D81D09A4-C5D0-4C0C-ADB5-5ED359BB9D85}" type="pres">
      <dgm:prSet presAssocID="{0811B274-4F08-4FF6-BEAF-C5AB0C52900A}" presName="Name30" presStyleCnt="0"/>
      <dgm:spPr/>
    </dgm:pt>
    <dgm:pt modelId="{05D0BE99-6C84-4767-A1AD-8B1B1F5C9EC1}" type="pres">
      <dgm:prSet presAssocID="{0811B274-4F08-4FF6-BEAF-C5AB0C52900A}" presName="level2Shape" presStyleLbl="node2" presStyleIdx="4" presStyleCnt="5" custScaleX="212635"/>
      <dgm:spPr/>
    </dgm:pt>
    <dgm:pt modelId="{5391D815-0B6D-402F-93C4-7470CAD99BD0}" type="pres">
      <dgm:prSet presAssocID="{0811B274-4F08-4FF6-BEAF-C5AB0C52900A}" presName="hierChild3" presStyleCnt="0"/>
      <dgm:spPr/>
    </dgm:pt>
    <dgm:pt modelId="{D04355EF-749F-4DAD-AA03-DB57D3D32D94}" type="pres">
      <dgm:prSet presAssocID="{02CE773F-50A4-4BE2-894D-9C26A0FCD683}" presName="bgShapesFlow" presStyleCnt="0"/>
      <dgm:spPr/>
    </dgm:pt>
  </dgm:ptLst>
  <dgm:cxnLst>
    <dgm:cxn modelId="{E6DC1501-D607-464A-B4A9-8B4486BFE6C8}" type="presOf" srcId="{307765BF-40D7-4A5A-8F19-C282A28A89A3}" destId="{33D615E4-DDD5-4237-8A27-AB3C64CB4C2D}" srcOrd="1" destOrd="0" presId="urn:microsoft.com/office/officeart/2005/8/layout/hierarchy5"/>
    <dgm:cxn modelId="{88C31F0E-85FF-4748-9520-7CD9DACBEF12}" srcId="{12E13334-93B9-4628-9F68-9DD04124E5C1}" destId="{1496832F-233D-4A63-8E5D-43B3313E60EA}" srcOrd="2" destOrd="0" parTransId="{5960C449-F987-4B40-AC13-A3C47BC9C43F}" sibTransId="{D7C141F7-8508-4BCB-9146-CC56E3F2A202}"/>
    <dgm:cxn modelId="{9AEEC920-7FD4-4F3D-B24E-7CE1DCE28A7B}" type="presOf" srcId="{4519EB38-31CE-4669-B98F-20D263D9D658}" destId="{FE45A91D-5DBA-4F97-98C7-DA0572F1150A}" srcOrd="1" destOrd="0" presId="urn:microsoft.com/office/officeart/2005/8/layout/hierarchy5"/>
    <dgm:cxn modelId="{1B2B9124-BC77-44A3-9AD6-40D4CBA988A0}" srcId="{12E13334-93B9-4628-9F68-9DD04124E5C1}" destId="{0811B274-4F08-4FF6-BEAF-C5AB0C52900A}" srcOrd="4" destOrd="0" parTransId="{307765BF-40D7-4A5A-8F19-C282A28A89A3}" sibTransId="{3766700C-366C-45C3-AE68-8FBF10137DFA}"/>
    <dgm:cxn modelId="{10DF282F-222E-478C-A9BC-679277100D81}" srcId="{12E13334-93B9-4628-9F68-9DD04124E5C1}" destId="{F6DEE21A-D436-450B-9CCB-96AB215F349A}" srcOrd="3" destOrd="0" parTransId="{AB5945B7-EB74-4491-85EB-3A87FA9EFA09}" sibTransId="{D3DA1574-AA43-4928-A341-5B01D2DC4AEF}"/>
    <dgm:cxn modelId="{90C2A137-27FA-44C9-B638-62B638B80B44}" type="presOf" srcId="{4519EB38-31CE-4669-B98F-20D263D9D658}" destId="{E314B7D9-76E8-458C-909A-9AD452B9B6A0}" srcOrd="0" destOrd="0" presId="urn:microsoft.com/office/officeart/2005/8/layout/hierarchy5"/>
    <dgm:cxn modelId="{3B98573F-BDB8-4D0A-88A6-82666B61A405}" type="presOf" srcId="{307765BF-40D7-4A5A-8F19-C282A28A89A3}" destId="{E31457AD-198D-4D62-995B-2C52B275F99F}" srcOrd="0" destOrd="0" presId="urn:microsoft.com/office/officeart/2005/8/layout/hierarchy5"/>
    <dgm:cxn modelId="{034A3C5D-566D-4F55-844F-AB13F131CAAA}" srcId="{12E13334-93B9-4628-9F68-9DD04124E5C1}" destId="{715FCDC8-3C04-4C86-ADE1-09652016DF94}" srcOrd="0" destOrd="0" parTransId="{4519EB38-31CE-4669-B98F-20D263D9D658}" sibTransId="{736B0B30-FEF9-4529-8571-37170A4A810A}"/>
    <dgm:cxn modelId="{D0EC785E-F47F-4AB0-9594-5C893DF1C9B0}" type="presOf" srcId="{715FCDC8-3C04-4C86-ADE1-09652016DF94}" destId="{5CD8A048-0214-4514-A17C-F68BD0022720}" srcOrd="0" destOrd="0" presId="urn:microsoft.com/office/officeart/2005/8/layout/hierarchy5"/>
    <dgm:cxn modelId="{F2F40463-A1F4-4E41-94BD-5A0D13C15BED}" type="presOf" srcId="{F6DEE21A-D436-450B-9CCB-96AB215F349A}" destId="{423A81EF-AD0D-491D-A464-1275AF41AEF2}" srcOrd="0" destOrd="0" presId="urn:microsoft.com/office/officeart/2005/8/layout/hierarchy5"/>
    <dgm:cxn modelId="{98593C51-1FD0-4F88-9011-32539FCAC8DF}" type="presOf" srcId="{02CE773F-50A4-4BE2-894D-9C26A0FCD683}" destId="{BBFABC36-E137-4CCD-B6AD-DC93CAF33C62}" srcOrd="0" destOrd="0" presId="urn:microsoft.com/office/officeart/2005/8/layout/hierarchy5"/>
    <dgm:cxn modelId="{72A21C8B-0639-4B0A-812A-94C10F7B900E}" type="presOf" srcId="{0811B274-4F08-4FF6-BEAF-C5AB0C52900A}" destId="{05D0BE99-6C84-4767-A1AD-8B1B1F5C9EC1}" srcOrd="0" destOrd="0" presId="urn:microsoft.com/office/officeart/2005/8/layout/hierarchy5"/>
    <dgm:cxn modelId="{8E9A9DB2-A74F-40D5-B308-1319DA8F065F}" type="presOf" srcId="{AB5945B7-EB74-4491-85EB-3A87FA9EFA09}" destId="{E6A3E54D-23C0-4175-B67E-B379DFD5E8C0}" srcOrd="1" destOrd="0" presId="urn:microsoft.com/office/officeart/2005/8/layout/hierarchy5"/>
    <dgm:cxn modelId="{77B1F8BC-BF8F-4616-BD93-A1CDD297AE65}" type="presOf" srcId="{BECBD09E-4B7B-468E-8959-2D6A3408793B}" destId="{CA3C437F-F544-4E3A-BDBC-4339B5444ED9}" srcOrd="0" destOrd="0" presId="urn:microsoft.com/office/officeart/2005/8/layout/hierarchy5"/>
    <dgm:cxn modelId="{88780BC1-B56A-4F69-BA56-95AA22DAE2C9}" type="presOf" srcId="{5960C449-F987-4B40-AC13-A3C47BC9C43F}" destId="{08979B41-EA13-4BC8-835A-7453CA29810B}" srcOrd="1" destOrd="0" presId="urn:microsoft.com/office/officeart/2005/8/layout/hierarchy5"/>
    <dgm:cxn modelId="{3CA846C4-2BCA-41EF-B490-D7181C6A3541}" type="presOf" srcId="{1496832F-233D-4A63-8E5D-43B3313E60EA}" destId="{739860DC-76B1-4FBF-95BD-5C125A5D0E42}" srcOrd="0" destOrd="0" presId="urn:microsoft.com/office/officeart/2005/8/layout/hierarchy5"/>
    <dgm:cxn modelId="{CD5690C4-4C8A-4F19-A23A-3E231589D0CB}" type="presOf" srcId="{5960C449-F987-4B40-AC13-A3C47BC9C43F}" destId="{1D52787B-3865-4B4B-93B0-E4361E704173}" srcOrd="0" destOrd="0" presId="urn:microsoft.com/office/officeart/2005/8/layout/hierarchy5"/>
    <dgm:cxn modelId="{38BE72C9-0A5F-41B0-84AE-FF61C403741B}" type="presOf" srcId="{7EE00281-1A6E-4EE0-A999-79C0C0296EC1}" destId="{F50B7F43-23B5-4E7D-9F5A-87B6A41EFFDC}" srcOrd="1" destOrd="0" presId="urn:microsoft.com/office/officeart/2005/8/layout/hierarchy5"/>
    <dgm:cxn modelId="{44C1D6CF-6496-4D94-9505-F038896480ED}" srcId="{02CE773F-50A4-4BE2-894D-9C26A0FCD683}" destId="{12E13334-93B9-4628-9F68-9DD04124E5C1}" srcOrd="0" destOrd="0" parTransId="{BBAFCC35-B5F6-48A9-A7F3-052508824CFA}" sibTransId="{83AB2329-E4CF-467F-AF5B-587575EE69F9}"/>
    <dgm:cxn modelId="{5F7C7BD2-CDA6-4EE5-BE35-DAB91B38F98F}" type="presOf" srcId="{7EE00281-1A6E-4EE0-A999-79C0C0296EC1}" destId="{BB6361C1-FD8E-4559-8ADA-E68C04EF0A1E}" srcOrd="0" destOrd="0" presId="urn:microsoft.com/office/officeart/2005/8/layout/hierarchy5"/>
    <dgm:cxn modelId="{DB5FEDD5-4F48-418D-8DC4-6135F81B1C8C}" type="presOf" srcId="{AB5945B7-EB74-4491-85EB-3A87FA9EFA09}" destId="{3D6BF1A9-2BD5-4350-934E-E10A4278321E}" srcOrd="0" destOrd="0" presId="urn:microsoft.com/office/officeart/2005/8/layout/hierarchy5"/>
    <dgm:cxn modelId="{0564D3F5-2192-4AAE-B972-635FD9C4A7C5}" type="presOf" srcId="{12E13334-93B9-4628-9F68-9DD04124E5C1}" destId="{A167CDF6-DDD3-4177-A045-43F353AA794B}" srcOrd="0" destOrd="0" presId="urn:microsoft.com/office/officeart/2005/8/layout/hierarchy5"/>
    <dgm:cxn modelId="{F28A20FE-98E7-4E18-A15C-50DEBA60B529}" srcId="{12E13334-93B9-4628-9F68-9DD04124E5C1}" destId="{BECBD09E-4B7B-468E-8959-2D6A3408793B}" srcOrd="1" destOrd="0" parTransId="{7EE00281-1A6E-4EE0-A999-79C0C0296EC1}" sibTransId="{B96F714B-2CD0-4937-AD80-AB089D674790}"/>
    <dgm:cxn modelId="{BE2BE0B6-F860-40BF-B285-3AB687C36952}" type="presParOf" srcId="{BBFABC36-E137-4CCD-B6AD-DC93CAF33C62}" destId="{49ABE47C-A285-4547-BA0B-A01345E0F61B}" srcOrd="0" destOrd="0" presId="urn:microsoft.com/office/officeart/2005/8/layout/hierarchy5"/>
    <dgm:cxn modelId="{DC189181-E859-417A-9298-BDB2BC4CC550}" type="presParOf" srcId="{49ABE47C-A285-4547-BA0B-A01345E0F61B}" destId="{7D047EF7-B34C-4060-850A-5CF2721BB895}" srcOrd="0" destOrd="0" presId="urn:microsoft.com/office/officeart/2005/8/layout/hierarchy5"/>
    <dgm:cxn modelId="{FC089C11-780F-4502-8C95-50E0B587E023}" type="presParOf" srcId="{7D047EF7-B34C-4060-850A-5CF2721BB895}" destId="{AC307759-9573-4E5A-9013-F93C644E92E4}" srcOrd="0" destOrd="0" presId="urn:microsoft.com/office/officeart/2005/8/layout/hierarchy5"/>
    <dgm:cxn modelId="{7EE03EE8-1D0A-4936-A14D-EADEE2764AD2}" type="presParOf" srcId="{AC307759-9573-4E5A-9013-F93C644E92E4}" destId="{A167CDF6-DDD3-4177-A045-43F353AA794B}" srcOrd="0" destOrd="0" presId="urn:microsoft.com/office/officeart/2005/8/layout/hierarchy5"/>
    <dgm:cxn modelId="{5C587600-EDC4-4F37-8AB3-C86263FD3501}" type="presParOf" srcId="{AC307759-9573-4E5A-9013-F93C644E92E4}" destId="{D00F1205-E66C-4BB3-9D7F-B91C4C4EC635}" srcOrd="1" destOrd="0" presId="urn:microsoft.com/office/officeart/2005/8/layout/hierarchy5"/>
    <dgm:cxn modelId="{819F4AD3-4DFA-49AB-A7FA-0398B800A161}" type="presParOf" srcId="{D00F1205-E66C-4BB3-9D7F-B91C4C4EC635}" destId="{E314B7D9-76E8-458C-909A-9AD452B9B6A0}" srcOrd="0" destOrd="0" presId="urn:microsoft.com/office/officeart/2005/8/layout/hierarchy5"/>
    <dgm:cxn modelId="{64B702B4-C23D-441A-A625-1AC991A398CF}" type="presParOf" srcId="{E314B7D9-76E8-458C-909A-9AD452B9B6A0}" destId="{FE45A91D-5DBA-4F97-98C7-DA0572F1150A}" srcOrd="0" destOrd="0" presId="urn:microsoft.com/office/officeart/2005/8/layout/hierarchy5"/>
    <dgm:cxn modelId="{11E07EE7-DC70-43D5-821A-EB9087DCFF6C}" type="presParOf" srcId="{D00F1205-E66C-4BB3-9D7F-B91C4C4EC635}" destId="{2A22852A-0786-4B32-968E-8B28FF3D275F}" srcOrd="1" destOrd="0" presId="urn:microsoft.com/office/officeart/2005/8/layout/hierarchy5"/>
    <dgm:cxn modelId="{99DE9DFA-F529-43B0-8235-A6FAD8662CB9}" type="presParOf" srcId="{2A22852A-0786-4B32-968E-8B28FF3D275F}" destId="{5CD8A048-0214-4514-A17C-F68BD0022720}" srcOrd="0" destOrd="0" presId="urn:microsoft.com/office/officeart/2005/8/layout/hierarchy5"/>
    <dgm:cxn modelId="{451A736E-A3B9-48B1-A011-CFB821677291}" type="presParOf" srcId="{2A22852A-0786-4B32-968E-8B28FF3D275F}" destId="{4258A158-C0D6-42F9-93B1-9854176F91BA}" srcOrd="1" destOrd="0" presId="urn:microsoft.com/office/officeart/2005/8/layout/hierarchy5"/>
    <dgm:cxn modelId="{2119AE04-7F6A-4930-8FCA-E80000D7BF89}" type="presParOf" srcId="{D00F1205-E66C-4BB3-9D7F-B91C4C4EC635}" destId="{BB6361C1-FD8E-4559-8ADA-E68C04EF0A1E}" srcOrd="2" destOrd="0" presId="urn:microsoft.com/office/officeart/2005/8/layout/hierarchy5"/>
    <dgm:cxn modelId="{0549DADE-866D-4124-9F86-4D1855DA9F1F}" type="presParOf" srcId="{BB6361C1-FD8E-4559-8ADA-E68C04EF0A1E}" destId="{F50B7F43-23B5-4E7D-9F5A-87B6A41EFFDC}" srcOrd="0" destOrd="0" presId="urn:microsoft.com/office/officeart/2005/8/layout/hierarchy5"/>
    <dgm:cxn modelId="{DB4EC9FB-F824-48D4-9A75-E5A42EA011B5}" type="presParOf" srcId="{D00F1205-E66C-4BB3-9D7F-B91C4C4EC635}" destId="{6239B9E5-D071-420F-AE87-41A263DD15F1}" srcOrd="3" destOrd="0" presId="urn:microsoft.com/office/officeart/2005/8/layout/hierarchy5"/>
    <dgm:cxn modelId="{F7D161CF-D41D-4C38-A288-83CAEEB294C7}" type="presParOf" srcId="{6239B9E5-D071-420F-AE87-41A263DD15F1}" destId="{CA3C437F-F544-4E3A-BDBC-4339B5444ED9}" srcOrd="0" destOrd="0" presId="urn:microsoft.com/office/officeart/2005/8/layout/hierarchy5"/>
    <dgm:cxn modelId="{23D966C4-97A7-412E-96A8-754E5D31232E}" type="presParOf" srcId="{6239B9E5-D071-420F-AE87-41A263DD15F1}" destId="{3E7B7329-93CF-44F4-9B73-E7AACA50817B}" srcOrd="1" destOrd="0" presId="urn:microsoft.com/office/officeart/2005/8/layout/hierarchy5"/>
    <dgm:cxn modelId="{87BDECEA-1DDB-40D2-A091-4B990CA2E0FB}" type="presParOf" srcId="{D00F1205-E66C-4BB3-9D7F-B91C4C4EC635}" destId="{1D52787B-3865-4B4B-93B0-E4361E704173}" srcOrd="4" destOrd="0" presId="urn:microsoft.com/office/officeart/2005/8/layout/hierarchy5"/>
    <dgm:cxn modelId="{AFEBFA27-1FC8-4258-BFFD-23FB142E9042}" type="presParOf" srcId="{1D52787B-3865-4B4B-93B0-E4361E704173}" destId="{08979B41-EA13-4BC8-835A-7453CA29810B}" srcOrd="0" destOrd="0" presId="urn:microsoft.com/office/officeart/2005/8/layout/hierarchy5"/>
    <dgm:cxn modelId="{BBFEB3D5-B6A4-4645-9CB0-5254743DCC6B}" type="presParOf" srcId="{D00F1205-E66C-4BB3-9D7F-B91C4C4EC635}" destId="{17481635-C2D4-4D57-89FF-1260BA1FDAB1}" srcOrd="5" destOrd="0" presId="urn:microsoft.com/office/officeart/2005/8/layout/hierarchy5"/>
    <dgm:cxn modelId="{A34C4D03-A5D3-4B86-9E93-9CFBC00920AE}" type="presParOf" srcId="{17481635-C2D4-4D57-89FF-1260BA1FDAB1}" destId="{739860DC-76B1-4FBF-95BD-5C125A5D0E42}" srcOrd="0" destOrd="0" presId="urn:microsoft.com/office/officeart/2005/8/layout/hierarchy5"/>
    <dgm:cxn modelId="{FF3D90C4-88C5-463B-8D63-DA9063E69495}" type="presParOf" srcId="{17481635-C2D4-4D57-89FF-1260BA1FDAB1}" destId="{7A4BAF25-B5A7-455E-96B8-7B4B89B68223}" srcOrd="1" destOrd="0" presId="urn:microsoft.com/office/officeart/2005/8/layout/hierarchy5"/>
    <dgm:cxn modelId="{2D1D727B-6E0B-48F6-86DB-BD097135BF5E}" type="presParOf" srcId="{D00F1205-E66C-4BB3-9D7F-B91C4C4EC635}" destId="{3D6BF1A9-2BD5-4350-934E-E10A4278321E}" srcOrd="6" destOrd="0" presId="urn:microsoft.com/office/officeart/2005/8/layout/hierarchy5"/>
    <dgm:cxn modelId="{9F0DF036-C929-4F3D-9B49-A34A06D191B3}" type="presParOf" srcId="{3D6BF1A9-2BD5-4350-934E-E10A4278321E}" destId="{E6A3E54D-23C0-4175-B67E-B379DFD5E8C0}" srcOrd="0" destOrd="0" presId="urn:microsoft.com/office/officeart/2005/8/layout/hierarchy5"/>
    <dgm:cxn modelId="{3D804DF8-96C7-487C-9B0A-48F0D017E08F}" type="presParOf" srcId="{D00F1205-E66C-4BB3-9D7F-B91C4C4EC635}" destId="{5FF5EA05-DEBC-4323-ABCC-92E20CB325A7}" srcOrd="7" destOrd="0" presId="urn:microsoft.com/office/officeart/2005/8/layout/hierarchy5"/>
    <dgm:cxn modelId="{4CA534E7-46E3-48E1-A276-A069BF26FE99}" type="presParOf" srcId="{5FF5EA05-DEBC-4323-ABCC-92E20CB325A7}" destId="{423A81EF-AD0D-491D-A464-1275AF41AEF2}" srcOrd="0" destOrd="0" presId="urn:microsoft.com/office/officeart/2005/8/layout/hierarchy5"/>
    <dgm:cxn modelId="{022A3A38-6B2B-4CBB-9D27-802A25724A4B}" type="presParOf" srcId="{5FF5EA05-DEBC-4323-ABCC-92E20CB325A7}" destId="{EBE2FB7F-7322-451D-9612-99EC552028B4}" srcOrd="1" destOrd="0" presId="urn:microsoft.com/office/officeart/2005/8/layout/hierarchy5"/>
    <dgm:cxn modelId="{0299AC01-29EF-437E-AB59-5EBCEC8A1CF0}" type="presParOf" srcId="{D00F1205-E66C-4BB3-9D7F-B91C4C4EC635}" destId="{E31457AD-198D-4D62-995B-2C52B275F99F}" srcOrd="8" destOrd="0" presId="urn:microsoft.com/office/officeart/2005/8/layout/hierarchy5"/>
    <dgm:cxn modelId="{CBE04C46-0CE8-4F1B-8E4D-D7D02ABDA1B7}" type="presParOf" srcId="{E31457AD-198D-4D62-995B-2C52B275F99F}" destId="{33D615E4-DDD5-4237-8A27-AB3C64CB4C2D}" srcOrd="0" destOrd="0" presId="urn:microsoft.com/office/officeart/2005/8/layout/hierarchy5"/>
    <dgm:cxn modelId="{FCBC4F09-1112-4430-82CF-13058552323B}" type="presParOf" srcId="{D00F1205-E66C-4BB3-9D7F-B91C4C4EC635}" destId="{D81D09A4-C5D0-4C0C-ADB5-5ED359BB9D85}" srcOrd="9" destOrd="0" presId="urn:microsoft.com/office/officeart/2005/8/layout/hierarchy5"/>
    <dgm:cxn modelId="{CD81399D-0747-462D-A68A-3C1E713DE766}" type="presParOf" srcId="{D81D09A4-C5D0-4C0C-ADB5-5ED359BB9D85}" destId="{05D0BE99-6C84-4767-A1AD-8B1B1F5C9EC1}" srcOrd="0" destOrd="0" presId="urn:microsoft.com/office/officeart/2005/8/layout/hierarchy5"/>
    <dgm:cxn modelId="{247AF31E-EE28-45F0-9F4D-01C9173EFAC5}" type="presParOf" srcId="{D81D09A4-C5D0-4C0C-ADB5-5ED359BB9D85}" destId="{5391D815-0B6D-402F-93C4-7470CAD99BD0}" srcOrd="1" destOrd="0" presId="urn:microsoft.com/office/officeart/2005/8/layout/hierarchy5"/>
    <dgm:cxn modelId="{4293C26D-CB60-4950-9A7E-55320725516E}" type="presParOf" srcId="{BBFABC36-E137-4CCD-B6AD-DC93CAF33C62}" destId="{D04355EF-749F-4DAD-AA03-DB57D3D32D94}"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7754C-A963-4A6E-8ED6-147C040A73BF}">
      <dsp:nvSpPr>
        <dsp:cNvPr id="0" name=""/>
        <dsp:cNvSpPr/>
      </dsp:nvSpPr>
      <dsp:spPr>
        <a:xfrm>
          <a:off x="0" y="155257"/>
          <a:ext cx="4937760" cy="4937760"/>
        </a:xfrm>
        <a:prstGeom prst="pie">
          <a:avLst>
            <a:gd name="adj1" fmla="val 5400000"/>
            <a:gd name="adj2" fmla="val 16200000"/>
          </a:avLst>
        </a:prstGeom>
        <a:solidFill>
          <a:schemeClr val="accent1">
            <a:lumMod val="20000"/>
            <a:lumOff val="8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A96649F-4295-4B2A-9642-879D3BF5B684}">
      <dsp:nvSpPr>
        <dsp:cNvPr id="0" name=""/>
        <dsp:cNvSpPr/>
      </dsp:nvSpPr>
      <dsp:spPr>
        <a:xfrm>
          <a:off x="2468880" y="155257"/>
          <a:ext cx="5760719" cy="493776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vi-VN" sz="3200" kern="1200"/>
            <a:t>1.1. </a:t>
          </a:r>
          <a:r>
            <a:rPr lang="en-US" sz="3200" kern="1200"/>
            <a:t>Tổng quan về AI</a:t>
          </a:r>
          <a:endParaRPr lang="en-GB" sz="3200" kern="1200"/>
        </a:p>
      </dsp:txBody>
      <dsp:txXfrm>
        <a:off x="2468880" y="155257"/>
        <a:ext cx="5760719" cy="790041"/>
      </dsp:txXfrm>
    </dsp:sp>
    <dsp:sp modelId="{3E5DCC53-8C65-48D3-96E6-5A40BE1E9A1E}">
      <dsp:nvSpPr>
        <dsp:cNvPr id="0" name=""/>
        <dsp:cNvSpPr/>
      </dsp:nvSpPr>
      <dsp:spPr>
        <a:xfrm>
          <a:off x="518464" y="945299"/>
          <a:ext cx="3900830" cy="3900830"/>
        </a:xfrm>
        <a:prstGeom prst="pie">
          <a:avLst>
            <a:gd name="adj1" fmla="val 5400000"/>
            <a:gd name="adj2" fmla="val 16200000"/>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C0055C8-795A-4E4A-AC05-4FBD3144B950}">
      <dsp:nvSpPr>
        <dsp:cNvPr id="0" name=""/>
        <dsp:cNvSpPr/>
      </dsp:nvSpPr>
      <dsp:spPr>
        <a:xfrm>
          <a:off x="2468880" y="945299"/>
          <a:ext cx="5760719" cy="390083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a:t>1.</a:t>
          </a:r>
          <a:r>
            <a:rPr lang="vi-VN" sz="3200" kern="1200"/>
            <a:t>2</a:t>
          </a:r>
          <a:r>
            <a:rPr lang="en-US" sz="3200" kern="1200"/>
            <a:t>.</a:t>
          </a:r>
          <a:r>
            <a:rPr lang="vi-VN" sz="3200" kern="1200"/>
            <a:t> </a:t>
          </a:r>
          <a:r>
            <a:rPr lang="en-US" sz="3200" kern="1200"/>
            <a:t>Các ứng dụng nổi bật của AI </a:t>
          </a:r>
          <a:endParaRPr lang="en-GB" sz="3200" kern="1200"/>
        </a:p>
      </dsp:txBody>
      <dsp:txXfrm>
        <a:off x="2468880" y="945299"/>
        <a:ext cx="5760719" cy="790041"/>
      </dsp:txXfrm>
    </dsp:sp>
    <dsp:sp modelId="{7BE63BAD-DBB5-4858-B7B8-E34EA01A0236}">
      <dsp:nvSpPr>
        <dsp:cNvPr id="0" name=""/>
        <dsp:cNvSpPr/>
      </dsp:nvSpPr>
      <dsp:spPr>
        <a:xfrm>
          <a:off x="1036929" y="1735340"/>
          <a:ext cx="2863900" cy="2863900"/>
        </a:xfrm>
        <a:prstGeom prst="pie">
          <a:avLst>
            <a:gd name="adj1" fmla="val 5400000"/>
            <a:gd name="adj2" fmla="val 16200000"/>
          </a:avLst>
        </a:prstGeom>
        <a:solidFill>
          <a:srgbClr val="00B0F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294E676-0929-4BD1-BC43-8B1BEEDEC4A3}">
      <dsp:nvSpPr>
        <dsp:cNvPr id="0" name=""/>
        <dsp:cNvSpPr/>
      </dsp:nvSpPr>
      <dsp:spPr>
        <a:xfrm>
          <a:off x="2468880" y="1735340"/>
          <a:ext cx="5760719" cy="28639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a:t>1.3. Các kỹ thuật chính trong AI </a:t>
          </a:r>
          <a:endParaRPr lang="en-GB" sz="3200" kern="1200"/>
        </a:p>
      </dsp:txBody>
      <dsp:txXfrm>
        <a:off x="2468880" y="1735340"/>
        <a:ext cx="5760719" cy="790041"/>
      </dsp:txXfrm>
    </dsp:sp>
    <dsp:sp modelId="{842A3D32-BAC5-4196-A61E-BD3DFAAD8CA0}">
      <dsp:nvSpPr>
        <dsp:cNvPr id="0" name=""/>
        <dsp:cNvSpPr/>
      </dsp:nvSpPr>
      <dsp:spPr>
        <a:xfrm>
          <a:off x="1555394" y="2525382"/>
          <a:ext cx="1826971" cy="1826971"/>
        </a:xfrm>
        <a:prstGeom prst="pie">
          <a:avLst>
            <a:gd name="adj1" fmla="val 5400000"/>
            <a:gd name="adj2" fmla="val 162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93F4547-CD33-41F3-9C3B-A5B7E3CB566D}">
      <dsp:nvSpPr>
        <dsp:cNvPr id="0" name=""/>
        <dsp:cNvSpPr/>
      </dsp:nvSpPr>
      <dsp:spPr>
        <a:xfrm>
          <a:off x="2468880" y="2525382"/>
          <a:ext cx="5760719" cy="1826971"/>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a:t>1.4</a:t>
          </a:r>
          <a:r>
            <a:rPr lang="vi-VN" sz="3200" kern="1200"/>
            <a:t>. </a:t>
          </a:r>
          <a:r>
            <a:rPr lang="en-US" sz="3200" kern="1200"/>
            <a:t>Nhân sự trong các dự án AI</a:t>
          </a:r>
          <a:endParaRPr lang="en-GB" sz="3200" kern="1200"/>
        </a:p>
      </dsp:txBody>
      <dsp:txXfrm>
        <a:off x="2468880" y="2525382"/>
        <a:ext cx="5760719" cy="790041"/>
      </dsp:txXfrm>
    </dsp:sp>
    <dsp:sp modelId="{83B6EDE7-6328-4F00-8568-02449F64EA45}">
      <dsp:nvSpPr>
        <dsp:cNvPr id="0" name=""/>
        <dsp:cNvSpPr/>
      </dsp:nvSpPr>
      <dsp:spPr>
        <a:xfrm>
          <a:off x="2073859" y="3315423"/>
          <a:ext cx="790041" cy="790041"/>
        </a:xfrm>
        <a:prstGeom prst="pie">
          <a:avLst>
            <a:gd name="adj1" fmla="val 5400000"/>
            <a:gd name="adj2" fmla="val 1620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55274AB-F872-40F7-8811-83118784DB8B}">
      <dsp:nvSpPr>
        <dsp:cNvPr id="0" name=""/>
        <dsp:cNvSpPr/>
      </dsp:nvSpPr>
      <dsp:spPr>
        <a:xfrm>
          <a:off x="2468880" y="3315423"/>
          <a:ext cx="5760719" cy="790041"/>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a:t>1.5. Vấn đề đạo đức trong AI</a:t>
          </a:r>
          <a:endParaRPr lang="en-GB" sz="3200" kern="1200"/>
        </a:p>
      </dsp:txBody>
      <dsp:txXfrm>
        <a:off x="2468880" y="3315423"/>
        <a:ext cx="5760719" cy="7900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DE768-40F4-41B6-92E8-7B05DD7F88E4}">
      <dsp:nvSpPr>
        <dsp:cNvPr id="0" name=""/>
        <dsp:cNvSpPr/>
      </dsp:nvSpPr>
      <dsp:spPr>
        <a:xfrm>
          <a:off x="3505448" y="3599393"/>
          <a:ext cx="1341006" cy="1341006"/>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NLP</a:t>
          </a:r>
        </a:p>
      </dsp:txBody>
      <dsp:txXfrm>
        <a:off x="3701834" y="3795779"/>
        <a:ext cx="948234" cy="948234"/>
      </dsp:txXfrm>
    </dsp:sp>
    <dsp:sp modelId="{3EF2CBA1-F724-4A43-9E44-4294559D468B}">
      <dsp:nvSpPr>
        <dsp:cNvPr id="0" name=""/>
        <dsp:cNvSpPr/>
      </dsp:nvSpPr>
      <dsp:spPr>
        <a:xfrm rot="10800000">
          <a:off x="534082" y="4078803"/>
          <a:ext cx="2807940" cy="3821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A608BDA-0921-4C18-BC25-3CFBCEF25A1F}">
      <dsp:nvSpPr>
        <dsp:cNvPr id="0" name=""/>
        <dsp:cNvSpPr/>
      </dsp:nvSpPr>
      <dsp:spPr>
        <a:xfrm>
          <a:off x="-282313" y="3894415"/>
          <a:ext cx="1632792" cy="75096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a:t> Machine Translation</a:t>
          </a:r>
          <a:endParaRPr lang="en-US" sz="1800" kern="1200"/>
        </a:p>
      </dsp:txBody>
      <dsp:txXfrm>
        <a:off x="-260318" y="3916410"/>
        <a:ext cx="1588802" cy="706973"/>
      </dsp:txXfrm>
    </dsp:sp>
    <dsp:sp modelId="{63FD383D-7319-433B-A47E-C01861E5AE45}">
      <dsp:nvSpPr>
        <dsp:cNvPr id="0" name=""/>
        <dsp:cNvSpPr/>
      </dsp:nvSpPr>
      <dsp:spPr>
        <a:xfrm rot="12000000">
          <a:off x="669044" y="3313397"/>
          <a:ext cx="2807940" cy="3821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4371F5-AAFE-4C2D-B8D9-E0D0110E280D}">
      <dsp:nvSpPr>
        <dsp:cNvPr id="0" name=""/>
        <dsp:cNvSpPr/>
      </dsp:nvSpPr>
      <dsp:spPr>
        <a:xfrm>
          <a:off x="46925" y="2648822"/>
          <a:ext cx="1413576" cy="75096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a:t>Speech Recognition</a:t>
          </a:r>
          <a:endParaRPr lang="en-US" sz="1800" kern="1200"/>
        </a:p>
      </dsp:txBody>
      <dsp:txXfrm>
        <a:off x="68920" y="2670817"/>
        <a:ext cx="1369586" cy="706973"/>
      </dsp:txXfrm>
    </dsp:sp>
    <dsp:sp modelId="{FA1FC466-7AFC-40C7-BEF5-136D0C1BF90D}">
      <dsp:nvSpPr>
        <dsp:cNvPr id="0" name=""/>
        <dsp:cNvSpPr/>
      </dsp:nvSpPr>
      <dsp:spPr>
        <a:xfrm rot="13271064">
          <a:off x="693702" y="2447764"/>
          <a:ext cx="3236209" cy="3821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05A750-1E46-4E43-94BC-8E9BBC50F2DD}">
      <dsp:nvSpPr>
        <dsp:cNvPr id="0" name=""/>
        <dsp:cNvSpPr/>
      </dsp:nvSpPr>
      <dsp:spPr>
        <a:xfrm>
          <a:off x="283046" y="1197879"/>
          <a:ext cx="1621969" cy="75096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a:t>Sentiment Analysis</a:t>
          </a:r>
          <a:endParaRPr lang="en-US" sz="1800" kern="1200"/>
        </a:p>
      </dsp:txBody>
      <dsp:txXfrm>
        <a:off x="305041" y="1219874"/>
        <a:ext cx="1577979" cy="706973"/>
      </dsp:txXfrm>
    </dsp:sp>
    <dsp:sp modelId="{0AD31E89-00C5-42A7-B87F-0EA3653F7310}">
      <dsp:nvSpPr>
        <dsp:cNvPr id="0" name=""/>
        <dsp:cNvSpPr/>
      </dsp:nvSpPr>
      <dsp:spPr>
        <a:xfrm rot="14295445">
          <a:off x="2418153" y="2668218"/>
          <a:ext cx="1770308" cy="3821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898DFC-8D27-4D55-945A-C9AD2EDD9E8B}">
      <dsp:nvSpPr>
        <dsp:cNvPr id="0" name=""/>
        <dsp:cNvSpPr/>
      </dsp:nvSpPr>
      <dsp:spPr>
        <a:xfrm>
          <a:off x="2095508" y="1731077"/>
          <a:ext cx="1484233" cy="75096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a:t>Question Answering</a:t>
          </a:r>
          <a:endParaRPr lang="en-US" sz="1800" kern="1200"/>
        </a:p>
      </dsp:txBody>
      <dsp:txXfrm>
        <a:off x="2117503" y="1753072"/>
        <a:ext cx="1440243" cy="706973"/>
      </dsp:txXfrm>
    </dsp:sp>
    <dsp:sp modelId="{9D503719-6831-4071-B398-29E457BE672F}">
      <dsp:nvSpPr>
        <dsp:cNvPr id="0" name=""/>
        <dsp:cNvSpPr/>
      </dsp:nvSpPr>
      <dsp:spPr>
        <a:xfrm rot="15694889">
          <a:off x="2453295" y="1873512"/>
          <a:ext cx="2792556" cy="3821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AA0E0C-DA4D-440F-AAB0-4D1097AFCCB1}">
      <dsp:nvSpPr>
        <dsp:cNvPr id="0" name=""/>
        <dsp:cNvSpPr/>
      </dsp:nvSpPr>
      <dsp:spPr>
        <a:xfrm>
          <a:off x="2642107" y="307890"/>
          <a:ext cx="2006096" cy="75096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a:t>Automatic Summarization</a:t>
          </a:r>
          <a:endParaRPr lang="en-US" sz="1800" kern="1200"/>
        </a:p>
      </dsp:txBody>
      <dsp:txXfrm>
        <a:off x="2664102" y="329885"/>
        <a:ext cx="1962106" cy="706973"/>
      </dsp:txXfrm>
    </dsp:sp>
    <dsp:sp modelId="{ADC438AD-9EB4-4A2D-9367-7EFA3A8AB708}">
      <dsp:nvSpPr>
        <dsp:cNvPr id="0" name=""/>
        <dsp:cNvSpPr/>
      </dsp:nvSpPr>
      <dsp:spPr>
        <a:xfrm rot="16926068">
          <a:off x="3857246" y="2653263"/>
          <a:ext cx="1242094" cy="3821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5DD6B6-BEEC-45F8-B972-3C0F9689B5A2}">
      <dsp:nvSpPr>
        <dsp:cNvPr id="0" name=""/>
        <dsp:cNvSpPr/>
      </dsp:nvSpPr>
      <dsp:spPr>
        <a:xfrm>
          <a:off x="4152168" y="1514387"/>
          <a:ext cx="1068133" cy="75096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a:t>Chatbots</a:t>
          </a:r>
          <a:endParaRPr lang="en-US" sz="1800" kern="1200"/>
        </a:p>
      </dsp:txBody>
      <dsp:txXfrm>
        <a:off x="4174163" y="1536382"/>
        <a:ext cx="1024143" cy="706973"/>
      </dsp:txXfrm>
    </dsp:sp>
    <dsp:sp modelId="{18367139-8A90-473E-82A7-50B925F8DAC7}">
      <dsp:nvSpPr>
        <dsp:cNvPr id="0" name=""/>
        <dsp:cNvSpPr/>
      </dsp:nvSpPr>
      <dsp:spPr>
        <a:xfrm rot="18012355">
          <a:off x="3829356" y="1993910"/>
          <a:ext cx="3120641" cy="3821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CA7625-120C-4166-BC91-E314BCD0BCE9}">
      <dsp:nvSpPr>
        <dsp:cNvPr id="0" name=""/>
        <dsp:cNvSpPr/>
      </dsp:nvSpPr>
      <dsp:spPr>
        <a:xfrm>
          <a:off x="5457551" y="461057"/>
          <a:ext cx="1434275" cy="75096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a:t>Market Intelligence</a:t>
          </a:r>
          <a:endParaRPr lang="en-US" sz="1800" kern="1200"/>
        </a:p>
      </dsp:txBody>
      <dsp:txXfrm>
        <a:off x="5479546" y="483052"/>
        <a:ext cx="1390285" cy="706973"/>
      </dsp:txXfrm>
    </dsp:sp>
    <dsp:sp modelId="{338E3374-D734-4D12-AC0D-6524A0D80015}">
      <dsp:nvSpPr>
        <dsp:cNvPr id="0" name=""/>
        <dsp:cNvSpPr/>
      </dsp:nvSpPr>
      <dsp:spPr>
        <a:xfrm rot="19172924">
          <a:off x="4481502" y="2658499"/>
          <a:ext cx="2720559" cy="3821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015920-D73D-49DA-9C18-6DE8573BCDB6}">
      <dsp:nvSpPr>
        <dsp:cNvPr id="0" name=""/>
        <dsp:cNvSpPr/>
      </dsp:nvSpPr>
      <dsp:spPr>
        <a:xfrm>
          <a:off x="6085331" y="1591559"/>
          <a:ext cx="1583135" cy="75096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a:t>Text Classification</a:t>
          </a:r>
          <a:endParaRPr lang="en-US" sz="1800" kern="1200"/>
        </a:p>
      </dsp:txBody>
      <dsp:txXfrm>
        <a:off x="6107326" y="1613554"/>
        <a:ext cx="1539145" cy="706973"/>
      </dsp:txXfrm>
    </dsp:sp>
    <dsp:sp modelId="{F14B18D7-BD84-4725-86E9-B36D29F50775}">
      <dsp:nvSpPr>
        <dsp:cNvPr id="0" name=""/>
        <dsp:cNvSpPr/>
      </dsp:nvSpPr>
      <dsp:spPr>
        <a:xfrm rot="20400000">
          <a:off x="4874918" y="3313397"/>
          <a:ext cx="2807940" cy="3821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31E638-2B2B-4963-8C7E-505AE94CFAE8}">
      <dsp:nvSpPr>
        <dsp:cNvPr id="0" name=""/>
        <dsp:cNvSpPr/>
      </dsp:nvSpPr>
      <dsp:spPr>
        <a:xfrm>
          <a:off x="6804852" y="2648822"/>
          <a:ext cx="1586673" cy="75096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a:t>Character Recognition</a:t>
          </a:r>
          <a:endParaRPr lang="en-US" sz="1800" kern="1200"/>
        </a:p>
      </dsp:txBody>
      <dsp:txXfrm>
        <a:off x="6826847" y="2670817"/>
        <a:ext cx="1542683" cy="706973"/>
      </dsp:txXfrm>
    </dsp:sp>
    <dsp:sp modelId="{06B7F263-0ED5-4DC5-A03E-A464DAE48997}">
      <dsp:nvSpPr>
        <dsp:cNvPr id="0" name=""/>
        <dsp:cNvSpPr/>
      </dsp:nvSpPr>
      <dsp:spPr>
        <a:xfrm>
          <a:off x="5009880" y="4078803"/>
          <a:ext cx="2807940" cy="3821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BB5A16-B070-4AE4-AB11-3FA56D690C42}">
      <dsp:nvSpPr>
        <dsp:cNvPr id="0" name=""/>
        <dsp:cNvSpPr/>
      </dsp:nvSpPr>
      <dsp:spPr>
        <a:xfrm>
          <a:off x="7123728" y="3894415"/>
          <a:ext cx="1388184" cy="75096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a:t>Spell Checking</a:t>
          </a:r>
          <a:endParaRPr lang="en-US" sz="1800" kern="1200"/>
        </a:p>
      </dsp:txBody>
      <dsp:txXfrm>
        <a:off x="7145723" y="3916410"/>
        <a:ext cx="1344194" cy="7069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4B8C3-439B-4368-AAA2-D5B207B23F2E}">
      <dsp:nvSpPr>
        <dsp:cNvPr id="0" name=""/>
        <dsp:cNvSpPr/>
      </dsp:nvSpPr>
      <dsp:spPr>
        <a:xfrm>
          <a:off x="-5934202" y="-908103"/>
          <a:ext cx="7064481" cy="7064481"/>
        </a:xfrm>
        <a:prstGeom prst="blockArc">
          <a:avLst>
            <a:gd name="adj1" fmla="val 18900000"/>
            <a:gd name="adj2" fmla="val 2700000"/>
            <a:gd name="adj3" fmla="val 306"/>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A9030E-26BA-4DF5-BD8D-F5D9CF934238}">
      <dsp:nvSpPr>
        <dsp:cNvPr id="0" name=""/>
        <dsp:cNvSpPr/>
      </dsp:nvSpPr>
      <dsp:spPr>
        <a:xfrm>
          <a:off x="591590" y="403487"/>
          <a:ext cx="7564118" cy="80739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86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Tạo tệp dữ liệu được gán nhãn</a:t>
          </a:r>
        </a:p>
      </dsp:txBody>
      <dsp:txXfrm>
        <a:off x="591590" y="403487"/>
        <a:ext cx="7564118" cy="807394"/>
      </dsp:txXfrm>
    </dsp:sp>
    <dsp:sp modelId="{2789FE94-324F-4DBE-83EF-C9FA4D4FECA6}">
      <dsp:nvSpPr>
        <dsp:cNvPr id="0" name=""/>
        <dsp:cNvSpPr/>
      </dsp:nvSpPr>
      <dsp:spPr>
        <a:xfrm>
          <a:off x="86968" y="302563"/>
          <a:ext cx="1009243" cy="1009243"/>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C5F0A9-824D-4FF6-97A7-F749D2B6657A}">
      <dsp:nvSpPr>
        <dsp:cNvPr id="0" name=""/>
        <dsp:cNvSpPr/>
      </dsp:nvSpPr>
      <dsp:spPr>
        <a:xfrm>
          <a:off x="1054488" y="1614789"/>
          <a:ext cx="7101220" cy="807394"/>
        </a:xfrm>
        <a:prstGeom prst="rect">
          <a:avLst/>
        </a:prstGeom>
        <a:solidFill>
          <a:schemeClr val="accent2">
            <a:hueOff val="-245742"/>
            <a:satOff val="29557"/>
            <a:lumOff val="33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86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Trích chọn đặc trưng</a:t>
          </a:r>
        </a:p>
      </dsp:txBody>
      <dsp:txXfrm>
        <a:off x="1054488" y="1614789"/>
        <a:ext cx="7101220" cy="807394"/>
      </dsp:txXfrm>
    </dsp:sp>
    <dsp:sp modelId="{B83B099C-E7F1-4768-8713-87F0AB12AEB6}">
      <dsp:nvSpPr>
        <dsp:cNvPr id="0" name=""/>
        <dsp:cNvSpPr/>
      </dsp:nvSpPr>
      <dsp:spPr>
        <a:xfrm>
          <a:off x="549866" y="1513864"/>
          <a:ext cx="1009243" cy="1009243"/>
        </a:xfrm>
        <a:prstGeom prst="ellipse">
          <a:avLst/>
        </a:prstGeom>
        <a:solidFill>
          <a:schemeClr val="lt1">
            <a:hueOff val="0"/>
            <a:satOff val="0"/>
            <a:lumOff val="0"/>
            <a:alphaOff val="0"/>
          </a:schemeClr>
        </a:solidFill>
        <a:ln w="25400" cap="flat" cmpd="sng" algn="ctr">
          <a:solidFill>
            <a:schemeClr val="accent2">
              <a:hueOff val="-245742"/>
              <a:satOff val="29557"/>
              <a:lumOff val="3399"/>
              <a:alphaOff val="0"/>
            </a:schemeClr>
          </a:solidFill>
          <a:prstDash val="solid"/>
        </a:ln>
        <a:effectLst/>
      </dsp:spPr>
      <dsp:style>
        <a:lnRef idx="2">
          <a:scrgbClr r="0" g="0" b="0"/>
        </a:lnRef>
        <a:fillRef idx="1">
          <a:scrgbClr r="0" g="0" b="0"/>
        </a:fillRef>
        <a:effectRef idx="0">
          <a:scrgbClr r="0" g="0" b="0"/>
        </a:effectRef>
        <a:fontRef idx="minor"/>
      </dsp:style>
    </dsp:sp>
    <dsp:sp modelId="{E3775780-1836-4AF7-81AF-15E605E6EA00}">
      <dsp:nvSpPr>
        <dsp:cNvPr id="0" name=""/>
        <dsp:cNvSpPr/>
      </dsp:nvSpPr>
      <dsp:spPr>
        <a:xfrm>
          <a:off x="1054488" y="2826091"/>
          <a:ext cx="7101220" cy="807394"/>
        </a:xfrm>
        <a:prstGeom prst="rect">
          <a:avLst/>
        </a:prstGeom>
        <a:solidFill>
          <a:schemeClr val="accent2">
            <a:hueOff val="-491484"/>
            <a:satOff val="59113"/>
            <a:lumOff val="67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86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Huấn luyện</a:t>
          </a:r>
        </a:p>
      </dsp:txBody>
      <dsp:txXfrm>
        <a:off x="1054488" y="2826091"/>
        <a:ext cx="7101220" cy="807394"/>
      </dsp:txXfrm>
    </dsp:sp>
    <dsp:sp modelId="{7C8D2E15-A71D-4DDE-A87E-B7233BB1B6AF}">
      <dsp:nvSpPr>
        <dsp:cNvPr id="0" name=""/>
        <dsp:cNvSpPr/>
      </dsp:nvSpPr>
      <dsp:spPr>
        <a:xfrm>
          <a:off x="549866" y="2725166"/>
          <a:ext cx="1009243" cy="1009243"/>
        </a:xfrm>
        <a:prstGeom prst="ellipse">
          <a:avLst/>
        </a:prstGeom>
        <a:solidFill>
          <a:schemeClr val="lt1">
            <a:hueOff val="0"/>
            <a:satOff val="0"/>
            <a:lumOff val="0"/>
            <a:alphaOff val="0"/>
          </a:schemeClr>
        </a:solidFill>
        <a:ln w="25400" cap="flat" cmpd="sng" algn="ctr">
          <a:solidFill>
            <a:schemeClr val="accent2">
              <a:hueOff val="-491484"/>
              <a:satOff val="59113"/>
              <a:lumOff val="6797"/>
              <a:alphaOff val="0"/>
            </a:schemeClr>
          </a:solidFill>
          <a:prstDash val="solid"/>
        </a:ln>
        <a:effectLst/>
      </dsp:spPr>
      <dsp:style>
        <a:lnRef idx="2">
          <a:scrgbClr r="0" g="0" b="0"/>
        </a:lnRef>
        <a:fillRef idx="1">
          <a:scrgbClr r="0" g="0" b="0"/>
        </a:fillRef>
        <a:effectRef idx="0">
          <a:scrgbClr r="0" g="0" b="0"/>
        </a:effectRef>
        <a:fontRef idx="minor"/>
      </dsp:style>
    </dsp:sp>
    <dsp:sp modelId="{0CE6EB27-9285-4CEC-BB77-4DBFD63EFC5A}">
      <dsp:nvSpPr>
        <dsp:cNvPr id="0" name=""/>
        <dsp:cNvSpPr/>
      </dsp:nvSpPr>
      <dsp:spPr>
        <a:xfrm>
          <a:off x="591590" y="4037392"/>
          <a:ext cx="7564118" cy="807394"/>
        </a:xfrm>
        <a:prstGeom prst="rect">
          <a:avLst/>
        </a:prstGeom>
        <a:solidFill>
          <a:schemeClr val="accent2">
            <a:hueOff val="-737226"/>
            <a:satOff val="88670"/>
            <a:lumOff val="10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86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Đánh giá mô hình</a:t>
          </a:r>
        </a:p>
      </dsp:txBody>
      <dsp:txXfrm>
        <a:off x="591590" y="4037392"/>
        <a:ext cx="7564118" cy="807394"/>
      </dsp:txXfrm>
    </dsp:sp>
    <dsp:sp modelId="{5A726BA4-4AC2-4730-BDEC-A66EA30C63C6}">
      <dsp:nvSpPr>
        <dsp:cNvPr id="0" name=""/>
        <dsp:cNvSpPr/>
      </dsp:nvSpPr>
      <dsp:spPr>
        <a:xfrm>
          <a:off x="86968" y="3936468"/>
          <a:ext cx="1009243" cy="1009243"/>
        </a:xfrm>
        <a:prstGeom prst="ellipse">
          <a:avLst/>
        </a:prstGeom>
        <a:solidFill>
          <a:schemeClr val="lt1">
            <a:hueOff val="0"/>
            <a:satOff val="0"/>
            <a:lumOff val="0"/>
            <a:alphaOff val="0"/>
          </a:schemeClr>
        </a:solidFill>
        <a:ln w="25400" cap="flat" cmpd="sng" algn="ctr">
          <a:solidFill>
            <a:schemeClr val="accent2">
              <a:hueOff val="-737226"/>
              <a:satOff val="88670"/>
              <a:lumOff val="1019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62EDB-803B-4939-8174-6F5D1B24F04C}">
      <dsp:nvSpPr>
        <dsp:cNvPr id="0" name=""/>
        <dsp:cNvSpPr/>
      </dsp:nvSpPr>
      <dsp:spPr>
        <a:xfrm>
          <a:off x="1987674" y="313584"/>
          <a:ext cx="4408551" cy="4408551"/>
        </a:xfrm>
        <a:prstGeom prst="pie">
          <a:avLst>
            <a:gd name="adj1" fmla="val 16200000"/>
            <a:gd name="adj2" fmla="val 2052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a:t>Phân loại hình ảnh</a:t>
          </a:r>
          <a:endParaRPr lang="en-US" sz="1800" b="0" kern="1200"/>
        </a:p>
      </dsp:txBody>
      <dsp:txXfrm>
        <a:off x="4247581" y="972242"/>
        <a:ext cx="1495758" cy="1023413"/>
      </dsp:txXfrm>
    </dsp:sp>
    <dsp:sp modelId="{9592B917-A06B-44B2-A4CB-57F773B4351C}">
      <dsp:nvSpPr>
        <dsp:cNvPr id="0" name=""/>
        <dsp:cNvSpPr/>
      </dsp:nvSpPr>
      <dsp:spPr>
        <a:xfrm>
          <a:off x="1833374" y="526139"/>
          <a:ext cx="4408551" cy="4408551"/>
        </a:xfrm>
        <a:prstGeom prst="pie">
          <a:avLst>
            <a:gd name="adj1" fmla="val 20520000"/>
            <a:gd name="adj2" fmla="val 3240000"/>
          </a:avLst>
        </a:prstGeom>
        <a:solidFill>
          <a:schemeClr val="accent2">
            <a:hueOff val="-184307"/>
            <a:satOff val="22167"/>
            <a:lumOff val="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a:t>Phân loại hình ảnh cùng với xác định vị trí</a:t>
          </a:r>
          <a:endParaRPr lang="en-US" sz="1800" b="0" kern="1200"/>
        </a:p>
      </dsp:txBody>
      <dsp:txXfrm>
        <a:off x="4714677" y="2520484"/>
        <a:ext cx="1312068" cy="1107386"/>
      </dsp:txXfrm>
    </dsp:sp>
    <dsp:sp modelId="{B5FE01AC-EFFE-4FBB-864C-8ACC2E6AD685}">
      <dsp:nvSpPr>
        <dsp:cNvPr id="0" name=""/>
        <dsp:cNvSpPr/>
      </dsp:nvSpPr>
      <dsp:spPr>
        <a:xfrm>
          <a:off x="1833374" y="526139"/>
          <a:ext cx="4408551" cy="4408551"/>
        </a:xfrm>
        <a:prstGeom prst="pie">
          <a:avLst>
            <a:gd name="adj1" fmla="val 3240000"/>
            <a:gd name="adj2" fmla="val 7560000"/>
          </a:avLst>
        </a:prstGeom>
        <a:solidFill>
          <a:schemeClr val="accent2">
            <a:hueOff val="-368613"/>
            <a:satOff val="44335"/>
            <a:lumOff val="5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vi-VN" sz="1800" b="0" i="0" kern="1200"/>
            <a:t>Phát hiện đối tượng</a:t>
          </a:r>
          <a:endParaRPr lang="en-US" sz="1800" b="0" kern="1200"/>
        </a:p>
      </dsp:txBody>
      <dsp:txXfrm>
        <a:off x="3250409" y="3832552"/>
        <a:ext cx="1574482" cy="944689"/>
      </dsp:txXfrm>
    </dsp:sp>
    <dsp:sp modelId="{2E534982-00AD-45C8-82BF-0CF0A295349C}">
      <dsp:nvSpPr>
        <dsp:cNvPr id="0" name=""/>
        <dsp:cNvSpPr/>
      </dsp:nvSpPr>
      <dsp:spPr>
        <a:xfrm>
          <a:off x="1833374" y="526139"/>
          <a:ext cx="4408551" cy="4408551"/>
        </a:xfrm>
        <a:prstGeom prst="pie">
          <a:avLst>
            <a:gd name="adj1" fmla="val 7560000"/>
            <a:gd name="adj2" fmla="val 11880000"/>
          </a:avLst>
        </a:prstGeom>
        <a:solidFill>
          <a:schemeClr val="accent2">
            <a:hueOff val="-552920"/>
            <a:satOff val="66502"/>
            <a:lumOff val="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a:t>Tái thiết hình ảnh</a:t>
          </a:r>
          <a:endParaRPr lang="en-US" sz="1800" b="0" kern="1200"/>
        </a:p>
      </dsp:txBody>
      <dsp:txXfrm>
        <a:off x="2043305" y="2520484"/>
        <a:ext cx="1312068" cy="1107386"/>
      </dsp:txXfrm>
    </dsp:sp>
    <dsp:sp modelId="{79E93957-C75F-4BA0-A0CF-B000335BFBA0}">
      <dsp:nvSpPr>
        <dsp:cNvPr id="0" name=""/>
        <dsp:cNvSpPr/>
      </dsp:nvSpPr>
      <dsp:spPr>
        <a:xfrm>
          <a:off x="1833374" y="526139"/>
          <a:ext cx="4408551" cy="4408551"/>
        </a:xfrm>
        <a:prstGeom prst="pie">
          <a:avLst>
            <a:gd name="adj1" fmla="val 11880000"/>
            <a:gd name="adj2" fmla="val 16200000"/>
          </a:avLst>
        </a:prstGeom>
        <a:solidFill>
          <a:schemeClr val="accent2">
            <a:hueOff val="-737226"/>
            <a:satOff val="88670"/>
            <a:lumOff val="10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vi-VN" sz="1800" b="0" i="0" kern="1200"/>
            <a:t>Theo dõi đối tượng</a:t>
          </a:r>
          <a:endParaRPr lang="en-US" sz="1800" b="0" kern="1200"/>
        </a:p>
      </dsp:txBody>
      <dsp:txXfrm>
        <a:off x="2476288" y="1197918"/>
        <a:ext cx="1495758" cy="10234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5CC21-E708-4734-A55E-E3E4C56ED7EB}">
      <dsp:nvSpPr>
        <dsp:cNvPr id="0" name=""/>
        <dsp:cNvSpPr/>
      </dsp:nvSpPr>
      <dsp:spPr>
        <a:xfrm>
          <a:off x="3425651" y="1934988"/>
          <a:ext cx="1378297" cy="1378297"/>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Computer vision</a:t>
          </a:r>
        </a:p>
      </dsp:txBody>
      <dsp:txXfrm>
        <a:off x="3627498" y="2136835"/>
        <a:ext cx="974603" cy="974603"/>
      </dsp:txXfrm>
    </dsp:sp>
    <dsp:sp modelId="{E5C01485-3F11-4DC9-A237-F7CF2DD7FB85}">
      <dsp:nvSpPr>
        <dsp:cNvPr id="0" name=""/>
        <dsp:cNvSpPr/>
      </dsp:nvSpPr>
      <dsp:spPr>
        <a:xfrm rot="16200000">
          <a:off x="3968256" y="1432475"/>
          <a:ext cx="293087" cy="46862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012219" y="1570162"/>
        <a:ext cx="205161" cy="281173"/>
      </dsp:txXfrm>
    </dsp:sp>
    <dsp:sp modelId="{B6E0D9CB-C321-48AC-9B26-14CDA81D4E17}">
      <dsp:nvSpPr>
        <dsp:cNvPr id="0" name=""/>
        <dsp:cNvSpPr/>
      </dsp:nvSpPr>
      <dsp:spPr>
        <a:xfrm>
          <a:off x="3425651" y="3695"/>
          <a:ext cx="1378297" cy="1378297"/>
        </a:xfrm>
        <a:prstGeom prst="ellipse">
          <a:avLst/>
        </a:prstGeom>
        <a:blipFill rotWithShape="0">
          <a:blip xmlns:r="http://schemas.openxmlformats.org/officeDocument/2006/relationships" r:embed="rId1"/>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627498" y="205542"/>
        <a:ext cx="974603" cy="974603"/>
      </dsp:txXfrm>
    </dsp:sp>
    <dsp:sp modelId="{7711CA28-A4A7-4B3A-9D16-4F1FC53AA0CF}">
      <dsp:nvSpPr>
        <dsp:cNvPr id="0" name=""/>
        <dsp:cNvSpPr/>
      </dsp:nvSpPr>
      <dsp:spPr>
        <a:xfrm>
          <a:off x="4925607" y="2389826"/>
          <a:ext cx="293087" cy="46862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25607" y="2483550"/>
        <a:ext cx="205161" cy="281173"/>
      </dsp:txXfrm>
    </dsp:sp>
    <dsp:sp modelId="{E4D6A785-A18F-4C2F-B96E-6E7FB696E9B9}">
      <dsp:nvSpPr>
        <dsp:cNvPr id="0" name=""/>
        <dsp:cNvSpPr/>
      </dsp:nvSpPr>
      <dsp:spPr>
        <a:xfrm>
          <a:off x="5356944" y="1934988"/>
          <a:ext cx="1378297" cy="1378297"/>
        </a:xfrm>
        <a:prstGeom prst="ellipse">
          <a:avLst/>
        </a:prstGeom>
        <a:blipFill rotWithShape="0">
          <a:blip xmlns:r="http://schemas.openxmlformats.org/officeDocument/2006/relationships" r:embed="rId2"/>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558791" y="2136835"/>
        <a:ext cx="974603" cy="974603"/>
      </dsp:txXfrm>
    </dsp:sp>
    <dsp:sp modelId="{8DC89764-EACA-4661-8C95-84D106CBB1D5}">
      <dsp:nvSpPr>
        <dsp:cNvPr id="0" name=""/>
        <dsp:cNvSpPr/>
      </dsp:nvSpPr>
      <dsp:spPr>
        <a:xfrm rot="5400000">
          <a:off x="3968256" y="3347178"/>
          <a:ext cx="293087" cy="46862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012219" y="3396939"/>
        <a:ext cx="205161" cy="281173"/>
      </dsp:txXfrm>
    </dsp:sp>
    <dsp:sp modelId="{C2D70C59-796F-4781-93B1-965B40DA2C7F}">
      <dsp:nvSpPr>
        <dsp:cNvPr id="0" name=""/>
        <dsp:cNvSpPr/>
      </dsp:nvSpPr>
      <dsp:spPr>
        <a:xfrm>
          <a:off x="3425651" y="3866282"/>
          <a:ext cx="1378297" cy="1378297"/>
        </a:xfrm>
        <a:prstGeom prst="ellipse">
          <a:avLst/>
        </a:prstGeom>
        <a:blipFill rotWithShape="0">
          <a:blip xmlns:r="http://schemas.openxmlformats.org/officeDocument/2006/relationships" r:embed="rId3"/>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627498" y="4068129"/>
        <a:ext cx="974603" cy="974603"/>
      </dsp:txXfrm>
    </dsp:sp>
    <dsp:sp modelId="{3B959A48-334B-4113-B6F0-DE7797622886}">
      <dsp:nvSpPr>
        <dsp:cNvPr id="0" name=""/>
        <dsp:cNvSpPr/>
      </dsp:nvSpPr>
      <dsp:spPr>
        <a:xfrm rot="10800000">
          <a:off x="3010904" y="2389826"/>
          <a:ext cx="293087" cy="46862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098830" y="2483550"/>
        <a:ext cx="205161" cy="281173"/>
      </dsp:txXfrm>
    </dsp:sp>
    <dsp:sp modelId="{F7CB4981-EBFC-40C7-8957-DE867B8304A0}">
      <dsp:nvSpPr>
        <dsp:cNvPr id="0" name=""/>
        <dsp:cNvSpPr/>
      </dsp:nvSpPr>
      <dsp:spPr>
        <a:xfrm>
          <a:off x="1494358" y="1934988"/>
          <a:ext cx="1378297" cy="1378297"/>
        </a:xfrm>
        <a:prstGeom prst="ellipse">
          <a:avLst/>
        </a:prstGeom>
        <a:blipFill rotWithShape="0">
          <a:blip xmlns:r="http://schemas.openxmlformats.org/officeDocument/2006/relationships" r:embed="rId4"/>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696205" y="2136835"/>
        <a:ext cx="974603" cy="9746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937A1-F4CF-4A97-B19E-3142F686B799}">
      <dsp:nvSpPr>
        <dsp:cNvPr id="0" name=""/>
        <dsp:cNvSpPr/>
      </dsp:nvSpPr>
      <dsp:spPr>
        <a:xfrm>
          <a:off x="0" y="0"/>
          <a:ext cx="91439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1BBF08-858B-4EFB-935F-6FF9070D9F71}">
      <dsp:nvSpPr>
        <dsp:cNvPr id="0" name=""/>
        <dsp:cNvSpPr/>
      </dsp:nvSpPr>
      <dsp:spPr>
        <a:xfrm>
          <a:off x="0" y="0"/>
          <a:ext cx="1313864" cy="37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rtl="0">
            <a:lnSpc>
              <a:spcPct val="90000"/>
            </a:lnSpc>
            <a:spcBef>
              <a:spcPct val="0"/>
            </a:spcBef>
            <a:spcAft>
              <a:spcPct val="35000"/>
            </a:spcAft>
            <a:buNone/>
          </a:pPr>
          <a:endParaRPr lang="en-US" sz="2800" b="1" kern="1200">
            <a:solidFill>
              <a:srgbClr val="002060"/>
            </a:solidFill>
            <a:latin typeface="+mn-lt"/>
          </a:endParaRPr>
        </a:p>
        <a:p>
          <a:pPr marL="0" lvl="0" indent="0" algn="just" defTabSz="1244600" rtl="0">
            <a:lnSpc>
              <a:spcPct val="90000"/>
            </a:lnSpc>
            <a:spcBef>
              <a:spcPct val="0"/>
            </a:spcBef>
            <a:spcAft>
              <a:spcPct val="35000"/>
            </a:spcAft>
            <a:buNone/>
          </a:pPr>
          <a:r>
            <a:rPr lang="vi-VN" sz="2800" b="1" kern="1200">
              <a:solidFill>
                <a:srgbClr val="002060"/>
              </a:solidFill>
              <a:latin typeface="Times New Roman" panose="02020603050405020304" pitchFamily="18" charset="0"/>
              <a:cs typeface="Times New Roman" panose="02020603050405020304" pitchFamily="18" charset="0"/>
            </a:rPr>
            <a:t>AI</a:t>
          </a:r>
          <a:r>
            <a:rPr lang="en-US" sz="2800" b="1" kern="1200">
              <a:solidFill>
                <a:srgbClr val="002060"/>
              </a:solidFill>
              <a:latin typeface="Times New Roman" panose="02020603050405020304" pitchFamily="18" charset="0"/>
              <a:cs typeface="Times New Roman" panose="02020603050405020304" pitchFamily="18" charset="0"/>
            </a:rPr>
            <a:t> teams cần?</a:t>
          </a:r>
        </a:p>
      </dsp:txBody>
      <dsp:txXfrm>
        <a:off x="0" y="0"/>
        <a:ext cx="1313864" cy="3714059"/>
      </dsp:txXfrm>
    </dsp:sp>
    <dsp:sp modelId="{5CF0495C-AF9E-4382-BEA6-1E50E54A754D}">
      <dsp:nvSpPr>
        <dsp:cNvPr id="0" name=""/>
        <dsp:cNvSpPr/>
      </dsp:nvSpPr>
      <dsp:spPr>
        <a:xfrm>
          <a:off x="1965959" y="43660"/>
          <a:ext cx="7178039" cy="873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rtl="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H</a:t>
          </a:r>
          <a:r>
            <a:rPr lang="vi-VN" sz="2400" kern="1200">
              <a:latin typeface="Times New Roman" panose="02020603050405020304" pitchFamily="18" charset="0"/>
              <a:cs typeface="Times New Roman" panose="02020603050405020304" pitchFamily="18" charset="0"/>
            </a:rPr>
            <a:t>iểu</a:t>
          </a:r>
          <a:r>
            <a:rPr lang="vi-VN" sz="2400" kern="1200">
              <a:latin typeface="+mn-lt"/>
              <a:cs typeface="Times New Roman" panose="02020603050405020304" pitchFamily="18" charset="0"/>
            </a:rPr>
            <a:t> các quy trình kinh doanh để thiết lập các kịch bản trong thực</a:t>
          </a:r>
          <a:r>
            <a:rPr lang="en-US" sz="2400" kern="1200">
              <a:latin typeface="+mn-lt"/>
              <a:cs typeface="Times New Roman" panose="02020603050405020304" pitchFamily="18" charset="0"/>
            </a:rPr>
            <a:t> </a:t>
          </a:r>
          <a:r>
            <a:rPr lang="en-US" sz="2400" kern="1200">
              <a:latin typeface="Times New Roman" panose="02020603050405020304" pitchFamily="18" charset="0"/>
              <a:cs typeface="Times New Roman" panose="02020603050405020304" pitchFamily="18" charset="0"/>
            </a:rPr>
            <a:t>tế</a:t>
          </a:r>
          <a:r>
            <a:rPr lang="vi-VN" sz="2400" kern="1200">
              <a:latin typeface="+mn-lt"/>
              <a:cs typeface="Times New Roman" panose="02020603050405020304" pitchFamily="18" charset="0"/>
            </a:rPr>
            <a:t>.</a:t>
          </a:r>
          <a:endParaRPr lang="en-US" sz="2400" kern="1200">
            <a:latin typeface="+mn-lt"/>
            <a:cs typeface="Times New Roman" panose="02020603050405020304" pitchFamily="18" charset="0"/>
          </a:endParaRPr>
        </a:p>
      </dsp:txBody>
      <dsp:txXfrm>
        <a:off x="1965959" y="43660"/>
        <a:ext cx="7178039" cy="873202"/>
      </dsp:txXfrm>
    </dsp:sp>
    <dsp:sp modelId="{65F7D19C-AE5B-4B9C-B261-572FF06E5B54}">
      <dsp:nvSpPr>
        <dsp:cNvPr id="0" name=""/>
        <dsp:cNvSpPr/>
      </dsp:nvSpPr>
      <dsp:spPr>
        <a:xfrm>
          <a:off x="1313864" y="916862"/>
          <a:ext cx="731519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BADC9D-99A1-4834-BCC1-27E4729623C0}">
      <dsp:nvSpPr>
        <dsp:cNvPr id="0" name=""/>
        <dsp:cNvSpPr/>
      </dsp:nvSpPr>
      <dsp:spPr>
        <a:xfrm>
          <a:off x="1921832" y="960523"/>
          <a:ext cx="7178039" cy="873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rtl="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H</a:t>
          </a:r>
          <a:r>
            <a:rPr lang="vi-VN" sz="2400" kern="1200">
              <a:latin typeface="Times New Roman" panose="02020603050405020304" pitchFamily="18" charset="0"/>
              <a:cs typeface="Times New Roman" panose="02020603050405020304" pitchFamily="18" charset="0"/>
            </a:rPr>
            <a:t>iể</a:t>
          </a:r>
          <a:r>
            <a:rPr lang="vi-VN" sz="2400" kern="1200">
              <a:latin typeface="+mn-lt"/>
            </a:rPr>
            <a:t>u phân tích - học máy, thống kê, dự báo và tối ưu hóa </a:t>
          </a:r>
          <a:r>
            <a:rPr lang="en-US" sz="2400" kern="1200">
              <a:latin typeface="Times New Roman" panose="02020603050405020304" pitchFamily="18" charset="0"/>
              <a:cs typeface="Times New Roman" panose="02020603050405020304" pitchFamily="18" charset="0"/>
            </a:rPr>
            <a:t>để</a:t>
          </a:r>
          <a:r>
            <a:rPr lang="vi-VN" sz="2400" kern="1200">
              <a:latin typeface="Times New Roman" panose="02020603050405020304" pitchFamily="18" charset="0"/>
              <a:cs typeface="Times New Roman" panose="02020603050405020304" pitchFamily="18" charset="0"/>
            </a:rPr>
            <a:t> </a:t>
          </a:r>
          <a:r>
            <a:rPr lang="vi-VN" sz="2400" kern="1200">
              <a:latin typeface="+mn-lt"/>
            </a:rPr>
            <a:t>sử dụng các kỹ thuật phù hợp.</a:t>
          </a:r>
          <a:endParaRPr lang="en-US" sz="2400" kern="1200">
            <a:latin typeface="+mn-lt"/>
          </a:endParaRPr>
        </a:p>
      </dsp:txBody>
      <dsp:txXfrm>
        <a:off x="1921832" y="960523"/>
        <a:ext cx="7178039" cy="873202"/>
      </dsp:txXfrm>
    </dsp:sp>
    <dsp:sp modelId="{23E5F65C-0142-41BF-9761-BE3558F9AAAE}">
      <dsp:nvSpPr>
        <dsp:cNvPr id="0" name=""/>
        <dsp:cNvSpPr/>
      </dsp:nvSpPr>
      <dsp:spPr>
        <a:xfrm>
          <a:off x="1313864" y="1833725"/>
          <a:ext cx="731519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A2AAD6-275D-4E9F-85A7-152D9920F4F0}">
      <dsp:nvSpPr>
        <dsp:cNvPr id="0" name=""/>
        <dsp:cNvSpPr/>
      </dsp:nvSpPr>
      <dsp:spPr>
        <a:xfrm>
          <a:off x="1921903" y="1877386"/>
          <a:ext cx="7178039" cy="873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rtl="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H</a:t>
          </a:r>
          <a:r>
            <a:rPr lang="vi-VN" sz="2400" kern="1200">
              <a:latin typeface="Times New Roman" panose="02020603050405020304" pitchFamily="18" charset="0"/>
              <a:cs typeface="Times New Roman" panose="02020603050405020304" pitchFamily="18" charset="0"/>
            </a:rPr>
            <a:t>iểu dữ liệu: Nó đến từ đâu? Chất lượng</a:t>
          </a:r>
          <a:r>
            <a:rPr lang="en-US" sz="2400" kern="1200">
              <a:latin typeface="Times New Roman" panose="02020603050405020304" pitchFamily="18" charset="0"/>
              <a:cs typeface="Times New Roman" panose="02020603050405020304" pitchFamily="18" charset="0"/>
            </a:rPr>
            <a:t> ra sao</a:t>
          </a:r>
          <a:r>
            <a:rPr lang="vi-VN" sz="2400" kern="1200">
              <a:latin typeface="Times New Roman" panose="02020603050405020304" pitchFamily="18" charset="0"/>
              <a:cs typeface="Times New Roman" panose="02020603050405020304" pitchFamily="18" charset="0"/>
            </a:rPr>
            <a:t>? </a:t>
          </a:r>
          <a:r>
            <a:rPr lang="en-US" sz="2400" kern="1200">
              <a:latin typeface="Times New Roman" panose="02020603050405020304" pitchFamily="18" charset="0"/>
              <a:cs typeface="Times New Roman" panose="02020603050405020304" pitchFamily="18" charset="0"/>
            </a:rPr>
            <a:t>Nên xử lý</a:t>
          </a:r>
          <a:r>
            <a:rPr lang="vi-VN" sz="2400" kern="1200">
              <a:latin typeface="Times New Roman" panose="02020603050405020304" pitchFamily="18" charset="0"/>
              <a:cs typeface="Times New Roman" panose="02020603050405020304" pitchFamily="18" charset="0"/>
            </a:rPr>
            <a:t> thế nào để </a:t>
          </a:r>
          <a:r>
            <a:rPr lang="en-US" sz="2400" kern="1200">
              <a:latin typeface="Times New Roman" panose="02020603050405020304" pitchFamily="18" charset="0"/>
              <a:cs typeface="Times New Roman" panose="02020603050405020304" pitchFamily="18" charset="0"/>
            </a:rPr>
            <a:t>đảm bảo</a:t>
          </a:r>
          <a:r>
            <a:rPr lang="vi-VN" sz="2400" kern="1200">
              <a:latin typeface="Times New Roman" panose="02020603050405020304" pitchFamily="18" charset="0"/>
              <a:cs typeface="Times New Roman" panose="02020603050405020304" pitchFamily="18" charset="0"/>
            </a:rPr>
            <a:t> an </a:t>
          </a:r>
          <a:r>
            <a:rPr lang="en-US" sz="2400" kern="1200">
              <a:latin typeface="Times New Roman" panose="02020603050405020304" pitchFamily="18" charset="0"/>
              <a:cs typeface="Times New Roman" panose="02020603050405020304" pitchFamily="18" charset="0"/>
            </a:rPr>
            <a:t>toàn</a:t>
          </a:r>
          <a:r>
            <a:rPr lang="vi-VN" sz="2400" kern="1200">
              <a:latin typeface="Times New Roman" panose="02020603050405020304" pitchFamily="18" charset="0"/>
              <a:cs typeface="Times New Roman" panose="02020603050405020304" pitchFamily="18" charset="0"/>
            </a:rPr>
            <a:t> và </a:t>
          </a:r>
          <a:r>
            <a:rPr lang="en-US" sz="2400" kern="1200">
              <a:latin typeface="Times New Roman" panose="02020603050405020304" pitchFamily="18" charset="0"/>
              <a:cs typeface="Times New Roman" panose="02020603050405020304" pitchFamily="18" charset="0"/>
            </a:rPr>
            <a:t>độ</a:t>
          </a:r>
          <a:r>
            <a:rPr lang="vi-VN" sz="2400" kern="1200">
              <a:latin typeface="Times New Roman" panose="02020603050405020304" pitchFamily="18" charset="0"/>
              <a:cs typeface="Times New Roman" panose="02020603050405020304" pitchFamily="18" charset="0"/>
            </a:rPr>
            <a:t> tin</a:t>
          </a:r>
          <a:r>
            <a:rPr lang="en-US" sz="2400" kern="1200">
              <a:latin typeface="Times New Roman" panose="02020603050405020304" pitchFamily="18" charset="0"/>
              <a:cs typeface="Times New Roman" panose="02020603050405020304" pitchFamily="18" charset="0"/>
            </a:rPr>
            <a:t> cậy</a:t>
          </a:r>
          <a:r>
            <a:rPr lang="vi-VN" sz="2400" kern="1200">
              <a:latin typeface="Times New Roman" panose="02020603050405020304" pitchFamily="18" charset="0"/>
              <a:cs typeface="Times New Roman" panose="02020603050405020304" pitchFamily="18" charset="0"/>
            </a:rPr>
            <a:t>?</a:t>
          </a:r>
          <a:endParaRPr lang="en-US" sz="2400" kern="1200">
            <a:latin typeface="Times New Roman" panose="02020603050405020304" pitchFamily="18" charset="0"/>
            <a:cs typeface="Times New Roman" panose="02020603050405020304" pitchFamily="18" charset="0"/>
          </a:endParaRPr>
        </a:p>
      </dsp:txBody>
      <dsp:txXfrm>
        <a:off x="1921903" y="1877386"/>
        <a:ext cx="7178039" cy="873202"/>
      </dsp:txXfrm>
    </dsp:sp>
    <dsp:sp modelId="{38F041BA-FD1E-4735-9201-6C607F218E5F}">
      <dsp:nvSpPr>
        <dsp:cNvPr id="0" name=""/>
        <dsp:cNvSpPr/>
      </dsp:nvSpPr>
      <dsp:spPr>
        <a:xfrm>
          <a:off x="1313864" y="2750588"/>
          <a:ext cx="731519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FEF9B1-55DD-4645-A371-04A40B8AFE69}">
      <dsp:nvSpPr>
        <dsp:cNvPr id="0" name=""/>
        <dsp:cNvSpPr/>
      </dsp:nvSpPr>
      <dsp:spPr>
        <a:xfrm>
          <a:off x="1907117" y="2794249"/>
          <a:ext cx="7178039" cy="873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rtl="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K</a:t>
          </a:r>
          <a:r>
            <a:rPr lang="vi-VN" sz="2400" kern="1200">
              <a:latin typeface="Times New Roman" panose="02020603050405020304" pitchFamily="18" charset="0"/>
              <a:cs typeface="Times New Roman" panose="02020603050405020304" pitchFamily="18" charset="0"/>
            </a:rPr>
            <a:t>iến trúc sư AI, người biết cách đưa các phân tích vào </a:t>
          </a:r>
          <a:r>
            <a:rPr lang="en-US" sz="2400" kern="1200">
              <a:latin typeface="Times New Roman" panose="02020603050405020304" pitchFamily="18" charset="0"/>
              <a:cs typeface="Times New Roman" panose="02020603050405020304" pitchFamily="18" charset="0"/>
            </a:rPr>
            <a:t>thực hiện</a:t>
          </a:r>
          <a:r>
            <a:rPr lang="vi-VN" sz="2400" kern="1200">
              <a:latin typeface="Times New Roman" panose="02020603050405020304" pitchFamily="18" charset="0"/>
              <a:cs typeface="Times New Roman" panose="02020603050405020304" pitchFamily="18" charset="0"/>
            </a:rPr>
            <a:t> </a:t>
          </a:r>
          <a:r>
            <a:rPr lang="en-US" sz="2400" kern="1200">
              <a:latin typeface="Times New Roman" panose="02020603050405020304" pitchFamily="18" charset="0"/>
              <a:cs typeface="Times New Roman" panose="02020603050405020304" pitchFamily="18" charset="0"/>
            </a:rPr>
            <a:t>để</a:t>
          </a:r>
          <a:r>
            <a:rPr lang="vi-VN" sz="2400" kern="1200">
              <a:latin typeface="Times New Roman" panose="02020603050405020304" pitchFamily="18" charset="0"/>
              <a:cs typeface="Times New Roman" panose="02020603050405020304" pitchFamily="18" charset="0"/>
            </a:rPr>
            <a:t> cho</a:t>
          </a:r>
          <a:r>
            <a:rPr lang="en-US" sz="2400" kern="1200">
              <a:latin typeface="Times New Roman" panose="02020603050405020304" pitchFamily="18" charset="0"/>
              <a:cs typeface="Times New Roman" panose="02020603050405020304" pitchFamily="18" charset="0"/>
            </a:rPr>
            <a:t> ra</a:t>
          </a:r>
          <a:r>
            <a:rPr lang="vi-VN" sz="2400" kern="1200">
              <a:latin typeface="Times New Roman" panose="02020603050405020304" pitchFamily="18" charset="0"/>
              <a:cs typeface="Times New Roman" panose="02020603050405020304" pitchFamily="18" charset="0"/>
            </a:rPr>
            <a:t> kết quả.</a:t>
          </a:r>
          <a:endParaRPr lang="en-US" sz="2400" kern="1200">
            <a:latin typeface="Times New Roman" panose="02020603050405020304" pitchFamily="18" charset="0"/>
            <a:cs typeface="Times New Roman" panose="02020603050405020304" pitchFamily="18" charset="0"/>
          </a:endParaRPr>
        </a:p>
      </dsp:txBody>
      <dsp:txXfrm>
        <a:off x="1907117" y="2794249"/>
        <a:ext cx="7178039" cy="873202"/>
      </dsp:txXfrm>
    </dsp:sp>
    <dsp:sp modelId="{3C611681-091F-44C6-BB7E-A6D7825B4105}">
      <dsp:nvSpPr>
        <dsp:cNvPr id="0" name=""/>
        <dsp:cNvSpPr/>
      </dsp:nvSpPr>
      <dsp:spPr>
        <a:xfrm>
          <a:off x="1313864" y="3667451"/>
          <a:ext cx="731519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7754C-A963-4A6E-8ED6-147C040A73BF}">
      <dsp:nvSpPr>
        <dsp:cNvPr id="0" name=""/>
        <dsp:cNvSpPr/>
      </dsp:nvSpPr>
      <dsp:spPr>
        <a:xfrm>
          <a:off x="0" y="155257"/>
          <a:ext cx="4937760" cy="4937760"/>
        </a:xfrm>
        <a:prstGeom prst="pie">
          <a:avLst>
            <a:gd name="adj1" fmla="val 5400000"/>
            <a:gd name="adj2" fmla="val 1620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A96649F-4295-4B2A-9642-879D3BF5B684}">
      <dsp:nvSpPr>
        <dsp:cNvPr id="0" name=""/>
        <dsp:cNvSpPr/>
      </dsp:nvSpPr>
      <dsp:spPr>
        <a:xfrm>
          <a:off x="2468880" y="155257"/>
          <a:ext cx="5760719" cy="493776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vi-VN" sz="2500" kern="1200"/>
            <a:t>1.1. </a:t>
          </a:r>
          <a:r>
            <a:rPr lang="en-US" sz="2500" kern="1200"/>
            <a:t>Khái niệm về trí tuệ nhân tạo </a:t>
          </a:r>
          <a:endParaRPr lang="en-GB" sz="2500" kern="1200"/>
        </a:p>
      </dsp:txBody>
      <dsp:txXfrm>
        <a:off x="2468880" y="155257"/>
        <a:ext cx="5760719" cy="790041"/>
      </dsp:txXfrm>
    </dsp:sp>
    <dsp:sp modelId="{3E5DCC53-8C65-48D3-96E6-5A40BE1E9A1E}">
      <dsp:nvSpPr>
        <dsp:cNvPr id="0" name=""/>
        <dsp:cNvSpPr/>
      </dsp:nvSpPr>
      <dsp:spPr>
        <a:xfrm>
          <a:off x="518464" y="945299"/>
          <a:ext cx="3900830" cy="3900830"/>
        </a:xfrm>
        <a:prstGeom prst="pie">
          <a:avLst>
            <a:gd name="adj1" fmla="val 5400000"/>
            <a:gd name="adj2" fmla="val 162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C0055C8-795A-4E4A-AC05-4FBD3144B950}">
      <dsp:nvSpPr>
        <dsp:cNvPr id="0" name=""/>
        <dsp:cNvSpPr/>
      </dsp:nvSpPr>
      <dsp:spPr>
        <a:xfrm>
          <a:off x="2468880" y="945299"/>
          <a:ext cx="5760719" cy="390083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a:t>1.</a:t>
          </a:r>
          <a:r>
            <a:rPr lang="vi-VN" sz="2500" kern="1200"/>
            <a:t>2 </a:t>
          </a:r>
          <a:r>
            <a:rPr lang="en-US" sz="2500" kern="1200"/>
            <a:t>Một số ứng dụng của AI </a:t>
          </a:r>
          <a:endParaRPr lang="en-GB" sz="2500" kern="1200"/>
        </a:p>
      </dsp:txBody>
      <dsp:txXfrm>
        <a:off x="2468880" y="945299"/>
        <a:ext cx="5760719" cy="790041"/>
      </dsp:txXfrm>
    </dsp:sp>
    <dsp:sp modelId="{7BE63BAD-DBB5-4858-B7B8-E34EA01A0236}">
      <dsp:nvSpPr>
        <dsp:cNvPr id="0" name=""/>
        <dsp:cNvSpPr/>
      </dsp:nvSpPr>
      <dsp:spPr>
        <a:xfrm>
          <a:off x="1036929" y="1735340"/>
          <a:ext cx="2863900" cy="2863900"/>
        </a:xfrm>
        <a:prstGeom prst="pie">
          <a:avLst>
            <a:gd name="adj1" fmla="val 5400000"/>
            <a:gd name="adj2" fmla="val 1620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294E676-0929-4BD1-BC43-8B1BEEDEC4A3}">
      <dsp:nvSpPr>
        <dsp:cNvPr id="0" name=""/>
        <dsp:cNvSpPr/>
      </dsp:nvSpPr>
      <dsp:spPr>
        <a:xfrm>
          <a:off x="2468880" y="1735340"/>
          <a:ext cx="5760719" cy="28639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a:t>1.3. Các lĩnh vực nghiên cứu chính của AI </a:t>
          </a:r>
          <a:endParaRPr lang="en-GB" sz="2500" kern="1200"/>
        </a:p>
      </dsp:txBody>
      <dsp:txXfrm>
        <a:off x="2468880" y="1735340"/>
        <a:ext cx="5760719" cy="790041"/>
      </dsp:txXfrm>
    </dsp:sp>
    <dsp:sp modelId="{842A3D32-BAC5-4196-A61E-BD3DFAAD8CA0}">
      <dsp:nvSpPr>
        <dsp:cNvPr id="0" name=""/>
        <dsp:cNvSpPr/>
      </dsp:nvSpPr>
      <dsp:spPr>
        <a:xfrm>
          <a:off x="1555394" y="2525382"/>
          <a:ext cx="1826971" cy="1826971"/>
        </a:xfrm>
        <a:prstGeom prst="pie">
          <a:avLst>
            <a:gd name="adj1" fmla="val 5400000"/>
            <a:gd name="adj2" fmla="val 162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93F4547-CD33-41F3-9C3B-A5B7E3CB566D}">
      <dsp:nvSpPr>
        <dsp:cNvPr id="0" name=""/>
        <dsp:cNvSpPr/>
      </dsp:nvSpPr>
      <dsp:spPr>
        <a:xfrm>
          <a:off x="2468880" y="2525382"/>
          <a:ext cx="5760719" cy="1826971"/>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a:t>1.4</a:t>
          </a:r>
          <a:r>
            <a:rPr lang="vi-VN" sz="2500" kern="1200"/>
            <a:t>. </a:t>
          </a:r>
          <a:r>
            <a:rPr lang="en-US" sz="2500" kern="1200"/>
            <a:t>Quy trình phát triển ứng dụng AI</a:t>
          </a:r>
          <a:endParaRPr lang="en-GB" sz="2500" kern="1200"/>
        </a:p>
      </dsp:txBody>
      <dsp:txXfrm>
        <a:off x="2468880" y="2525382"/>
        <a:ext cx="5760719" cy="790041"/>
      </dsp:txXfrm>
    </dsp:sp>
    <dsp:sp modelId="{83B6EDE7-6328-4F00-8568-02449F64EA45}">
      <dsp:nvSpPr>
        <dsp:cNvPr id="0" name=""/>
        <dsp:cNvSpPr/>
      </dsp:nvSpPr>
      <dsp:spPr>
        <a:xfrm>
          <a:off x="2073859" y="3315423"/>
          <a:ext cx="790041" cy="790041"/>
        </a:xfrm>
        <a:prstGeom prst="pie">
          <a:avLst>
            <a:gd name="adj1" fmla="val 5400000"/>
            <a:gd name="adj2" fmla="val 1620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55274AB-F872-40F7-8811-83118784DB8B}">
      <dsp:nvSpPr>
        <dsp:cNvPr id="0" name=""/>
        <dsp:cNvSpPr/>
      </dsp:nvSpPr>
      <dsp:spPr>
        <a:xfrm>
          <a:off x="2468880" y="3315423"/>
          <a:ext cx="5760719" cy="790041"/>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a:t>1.5. Vấn đề đạo đức trong AI</a:t>
          </a:r>
          <a:endParaRPr lang="en-GB" sz="2500" kern="1200"/>
        </a:p>
      </dsp:txBody>
      <dsp:txXfrm>
        <a:off x="2468880" y="3315423"/>
        <a:ext cx="5760719" cy="790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16F6F-C151-4E42-B469-EB8318B34BD5}">
      <dsp:nvSpPr>
        <dsp:cNvPr id="0" name=""/>
        <dsp:cNvSpPr/>
      </dsp:nvSpPr>
      <dsp:spPr>
        <a:xfrm>
          <a:off x="5279" y="607769"/>
          <a:ext cx="1466701" cy="1466701"/>
        </a:xfrm>
        <a:prstGeom prst="ellipse">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b="1" kern="1200"/>
            <a:t>Perceive</a:t>
          </a:r>
        </a:p>
        <a:p>
          <a:pPr marL="0" lvl="0" indent="0" algn="ctr" defTabSz="644525">
            <a:lnSpc>
              <a:spcPct val="90000"/>
            </a:lnSpc>
            <a:spcBef>
              <a:spcPct val="0"/>
            </a:spcBef>
            <a:spcAft>
              <a:spcPct val="35000"/>
            </a:spcAft>
            <a:buNone/>
          </a:pPr>
          <a:r>
            <a:rPr lang="en-US" sz="1450" b="1" kern="1200"/>
            <a:t>Nhận thức</a:t>
          </a:r>
        </a:p>
        <a:p>
          <a:pPr marL="0" lvl="0" indent="0" algn="ctr" defTabSz="644525">
            <a:lnSpc>
              <a:spcPct val="90000"/>
            </a:lnSpc>
            <a:spcBef>
              <a:spcPct val="0"/>
            </a:spcBef>
            <a:spcAft>
              <a:spcPct val="35000"/>
            </a:spcAft>
            <a:buNone/>
          </a:pPr>
          <a:r>
            <a:rPr lang="en-US" sz="1450" b="1" kern="1200"/>
            <a:t>Nhớ</a:t>
          </a:r>
        </a:p>
      </dsp:txBody>
      <dsp:txXfrm>
        <a:off x="220072" y="822562"/>
        <a:ext cx="1037115" cy="1037115"/>
      </dsp:txXfrm>
    </dsp:sp>
    <dsp:sp modelId="{129A10C7-96DB-49AA-B3C5-9C47AFF19B9F}">
      <dsp:nvSpPr>
        <dsp:cNvPr id="0" name=""/>
        <dsp:cNvSpPr/>
      </dsp:nvSpPr>
      <dsp:spPr>
        <a:xfrm>
          <a:off x="1591076" y="915776"/>
          <a:ext cx="850686" cy="850686"/>
        </a:xfrm>
        <a:prstGeom prst="mathPlus">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44525">
            <a:lnSpc>
              <a:spcPct val="90000"/>
            </a:lnSpc>
            <a:spcBef>
              <a:spcPct val="0"/>
            </a:spcBef>
            <a:spcAft>
              <a:spcPct val="35000"/>
            </a:spcAft>
            <a:buNone/>
          </a:pPr>
          <a:endParaRPr lang="en-US" sz="1450" b="1" kern="1200">
            <a:solidFill>
              <a:schemeClr val="tx1"/>
            </a:solidFill>
          </a:endParaRPr>
        </a:p>
      </dsp:txBody>
      <dsp:txXfrm>
        <a:off x="1703834" y="1241078"/>
        <a:ext cx="625170" cy="200082"/>
      </dsp:txXfrm>
    </dsp:sp>
    <dsp:sp modelId="{E57F26ED-B094-4D4A-AC61-38B44C450CFC}">
      <dsp:nvSpPr>
        <dsp:cNvPr id="0" name=""/>
        <dsp:cNvSpPr/>
      </dsp:nvSpPr>
      <dsp:spPr>
        <a:xfrm>
          <a:off x="2560859" y="607769"/>
          <a:ext cx="1466701" cy="1466701"/>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b="1" kern="1200"/>
            <a:t>Analyze</a:t>
          </a:r>
        </a:p>
        <a:p>
          <a:pPr marL="0" lvl="0" indent="0" algn="ctr" defTabSz="644525">
            <a:lnSpc>
              <a:spcPct val="90000"/>
            </a:lnSpc>
            <a:spcBef>
              <a:spcPct val="0"/>
            </a:spcBef>
            <a:spcAft>
              <a:spcPct val="35000"/>
            </a:spcAft>
            <a:buNone/>
          </a:pPr>
          <a:r>
            <a:rPr lang="en-US" sz="1450" b="1" kern="1200"/>
            <a:t>Phân tích</a:t>
          </a:r>
        </a:p>
        <a:p>
          <a:pPr marL="0" lvl="0" indent="0" algn="ctr" defTabSz="644525">
            <a:lnSpc>
              <a:spcPct val="90000"/>
            </a:lnSpc>
            <a:spcBef>
              <a:spcPct val="0"/>
            </a:spcBef>
            <a:spcAft>
              <a:spcPct val="35000"/>
            </a:spcAft>
            <a:buNone/>
          </a:pPr>
          <a:r>
            <a:rPr lang="en-US" sz="1450" b="1" kern="1200"/>
            <a:t>Hiểu</a:t>
          </a:r>
        </a:p>
      </dsp:txBody>
      <dsp:txXfrm>
        <a:off x="2775652" y="822562"/>
        <a:ext cx="1037115" cy="1037115"/>
      </dsp:txXfrm>
    </dsp:sp>
    <dsp:sp modelId="{FCBA6CD5-7004-4671-B9B9-4D77205E47BB}">
      <dsp:nvSpPr>
        <dsp:cNvPr id="0" name=""/>
        <dsp:cNvSpPr/>
      </dsp:nvSpPr>
      <dsp:spPr>
        <a:xfrm>
          <a:off x="4146656" y="915776"/>
          <a:ext cx="850686" cy="850686"/>
        </a:xfrm>
        <a:prstGeom prst="mathPlus">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44525">
            <a:lnSpc>
              <a:spcPct val="90000"/>
            </a:lnSpc>
            <a:spcBef>
              <a:spcPct val="0"/>
            </a:spcBef>
            <a:spcAft>
              <a:spcPct val="35000"/>
            </a:spcAft>
            <a:buNone/>
          </a:pPr>
          <a:endParaRPr lang="en-US" sz="1450" b="1" kern="1200">
            <a:solidFill>
              <a:schemeClr val="tx1"/>
            </a:solidFill>
          </a:endParaRPr>
        </a:p>
      </dsp:txBody>
      <dsp:txXfrm>
        <a:off x="4259414" y="1241078"/>
        <a:ext cx="625170" cy="200082"/>
      </dsp:txXfrm>
    </dsp:sp>
    <dsp:sp modelId="{D1204ED6-6DFC-4D83-8A32-8E873497B6D4}">
      <dsp:nvSpPr>
        <dsp:cNvPr id="0" name=""/>
        <dsp:cNvSpPr/>
      </dsp:nvSpPr>
      <dsp:spPr>
        <a:xfrm>
          <a:off x="5116438" y="607769"/>
          <a:ext cx="1466701" cy="1466701"/>
        </a:xfrm>
        <a:prstGeom prst="ellips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b="1" kern="1200"/>
            <a:t>React</a:t>
          </a:r>
        </a:p>
        <a:p>
          <a:pPr marL="0" lvl="0" indent="0" algn="ctr" defTabSz="644525">
            <a:lnSpc>
              <a:spcPct val="90000"/>
            </a:lnSpc>
            <a:spcBef>
              <a:spcPct val="0"/>
            </a:spcBef>
            <a:spcAft>
              <a:spcPct val="35000"/>
            </a:spcAft>
            <a:buNone/>
          </a:pPr>
          <a:r>
            <a:rPr lang="en-US" sz="1450" b="1" kern="1200"/>
            <a:t>Tương tác</a:t>
          </a:r>
        </a:p>
        <a:p>
          <a:pPr marL="0" lvl="0" indent="0" algn="ctr" defTabSz="644525">
            <a:lnSpc>
              <a:spcPct val="90000"/>
            </a:lnSpc>
            <a:spcBef>
              <a:spcPct val="0"/>
            </a:spcBef>
            <a:spcAft>
              <a:spcPct val="35000"/>
            </a:spcAft>
            <a:buNone/>
          </a:pPr>
          <a:r>
            <a:rPr lang="en-US" sz="1450" b="1" kern="1200"/>
            <a:t>Áp dụng</a:t>
          </a:r>
        </a:p>
      </dsp:txBody>
      <dsp:txXfrm>
        <a:off x="5331231" y="822562"/>
        <a:ext cx="1037115" cy="1037115"/>
      </dsp:txXfrm>
    </dsp:sp>
    <dsp:sp modelId="{2C953452-E625-4D4C-A9CF-9F878279F42B}">
      <dsp:nvSpPr>
        <dsp:cNvPr id="0" name=""/>
        <dsp:cNvSpPr/>
      </dsp:nvSpPr>
      <dsp:spPr>
        <a:xfrm>
          <a:off x="6702236" y="915776"/>
          <a:ext cx="850686" cy="850686"/>
        </a:xfrm>
        <a:prstGeom prst="mathEqual">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44525">
            <a:lnSpc>
              <a:spcPct val="90000"/>
            </a:lnSpc>
            <a:spcBef>
              <a:spcPct val="0"/>
            </a:spcBef>
            <a:spcAft>
              <a:spcPct val="35000"/>
            </a:spcAft>
            <a:buNone/>
          </a:pPr>
          <a:endParaRPr lang="en-US" sz="1450" b="1" kern="1200">
            <a:solidFill>
              <a:schemeClr val="tx1"/>
            </a:solidFill>
          </a:endParaRPr>
        </a:p>
      </dsp:txBody>
      <dsp:txXfrm>
        <a:off x="6814994" y="1091017"/>
        <a:ext cx="625170" cy="500204"/>
      </dsp:txXfrm>
    </dsp:sp>
    <dsp:sp modelId="{46DEC193-EA7E-4C4B-8725-775E83B9D6CF}">
      <dsp:nvSpPr>
        <dsp:cNvPr id="0" name=""/>
        <dsp:cNvSpPr/>
      </dsp:nvSpPr>
      <dsp:spPr>
        <a:xfrm>
          <a:off x="7672018" y="607769"/>
          <a:ext cx="1466701" cy="1466701"/>
        </a:xfrm>
        <a:prstGeom prst="ellips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b="1" kern="1200"/>
            <a:t>Intelligence</a:t>
          </a:r>
        </a:p>
        <a:p>
          <a:pPr marL="0" lvl="0" indent="0" algn="ctr" defTabSz="644525">
            <a:lnSpc>
              <a:spcPct val="90000"/>
            </a:lnSpc>
            <a:spcBef>
              <a:spcPct val="0"/>
            </a:spcBef>
            <a:spcAft>
              <a:spcPct val="35000"/>
            </a:spcAft>
            <a:buNone/>
          </a:pPr>
          <a:r>
            <a:rPr lang="en-US" sz="1450" b="1" kern="1200"/>
            <a:t>Thông minh</a:t>
          </a:r>
        </a:p>
      </dsp:txBody>
      <dsp:txXfrm>
        <a:off x="7886811" y="822562"/>
        <a:ext cx="1037115" cy="10371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16F6F-C151-4E42-B469-EB8318B34BD5}">
      <dsp:nvSpPr>
        <dsp:cNvPr id="0" name=""/>
        <dsp:cNvSpPr/>
      </dsp:nvSpPr>
      <dsp:spPr>
        <a:xfrm>
          <a:off x="5279" y="607769"/>
          <a:ext cx="1466701" cy="1466701"/>
        </a:xfrm>
        <a:prstGeom prst="ellipse">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b="1" kern="1200"/>
            <a:t>Perceive</a:t>
          </a:r>
        </a:p>
        <a:p>
          <a:pPr marL="0" lvl="0" indent="0" algn="ctr" defTabSz="644525">
            <a:lnSpc>
              <a:spcPct val="90000"/>
            </a:lnSpc>
            <a:spcBef>
              <a:spcPct val="0"/>
            </a:spcBef>
            <a:spcAft>
              <a:spcPct val="35000"/>
            </a:spcAft>
            <a:buNone/>
          </a:pPr>
          <a:r>
            <a:rPr lang="en-US" sz="1450" b="1" kern="1200"/>
            <a:t>Nhận thức</a:t>
          </a:r>
        </a:p>
        <a:p>
          <a:pPr marL="0" lvl="0" indent="0" algn="ctr" defTabSz="644525">
            <a:lnSpc>
              <a:spcPct val="90000"/>
            </a:lnSpc>
            <a:spcBef>
              <a:spcPct val="0"/>
            </a:spcBef>
            <a:spcAft>
              <a:spcPct val="35000"/>
            </a:spcAft>
            <a:buNone/>
          </a:pPr>
          <a:r>
            <a:rPr lang="en-US" sz="1450" b="1" kern="1200"/>
            <a:t>Nhớ</a:t>
          </a:r>
        </a:p>
      </dsp:txBody>
      <dsp:txXfrm>
        <a:off x="220072" y="822562"/>
        <a:ext cx="1037115" cy="1037115"/>
      </dsp:txXfrm>
    </dsp:sp>
    <dsp:sp modelId="{129A10C7-96DB-49AA-B3C5-9C47AFF19B9F}">
      <dsp:nvSpPr>
        <dsp:cNvPr id="0" name=""/>
        <dsp:cNvSpPr/>
      </dsp:nvSpPr>
      <dsp:spPr>
        <a:xfrm>
          <a:off x="1591076" y="915776"/>
          <a:ext cx="850686" cy="850686"/>
        </a:xfrm>
        <a:prstGeom prst="mathPlus">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44525">
            <a:lnSpc>
              <a:spcPct val="90000"/>
            </a:lnSpc>
            <a:spcBef>
              <a:spcPct val="0"/>
            </a:spcBef>
            <a:spcAft>
              <a:spcPct val="35000"/>
            </a:spcAft>
            <a:buNone/>
          </a:pPr>
          <a:endParaRPr lang="en-US" sz="1450" b="1" kern="1200">
            <a:solidFill>
              <a:schemeClr val="tx1"/>
            </a:solidFill>
          </a:endParaRPr>
        </a:p>
      </dsp:txBody>
      <dsp:txXfrm>
        <a:off x="1703834" y="1241078"/>
        <a:ext cx="625170" cy="200082"/>
      </dsp:txXfrm>
    </dsp:sp>
    <dsp:sp modelId="{E57F26ED-B094-4D4A-AC61-38B44C450CFC}">
      <dsp:nvSpPr>
        <dsp:cNvPr id="0" name=""/>
        <dsp:cNvSpPr/>
      </dsp:nvSpPr>
      <dsp:spPr>
        <a:xfrm>
          <a:off x="2560859" y="607769"/>
          <a:ext cx="1466701" cy="1466701"/>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b="1" kern="1200"/>
            <a:t>Analyze</a:t>
          </a:r>
        </a:p>
        <a:p>
          <a:pPr marL="0" lvl="0" indent="0" algn="ctr" defTabSz="644525">
            <a:lnSpc>
              <a:spcPct val="90000"/>
            </a:lnSpc>
            <a:spcBef>
              <a:spcPct val="0"/>
            </a:spcBef>
            <a:spcAft>
              <a:spcPct val="35000"/>
            </a:spcAft>
            <a:buNone/>
          </a:pPr>
          <a:r>
            <a:rPr lang="en-US" sz="1450" b="1" kern="1200"/>
            <a:t>Phân tích</a:t>
          </a:r>
        </a:p>
        <a:p>
          <a:pPr marL="0" lvl="0" indent="0" algn="ctr" defTabSz="644525">
            <a:lnSpc>
              <a:spcPct val="90000"/>
            </a:lnSpc>
            <a:spcBef>
              <a:spcPct val="0"/>
            </a:spcBef>
            <a:spcAft>
              <a:spcPct val="35000"/>
            </a:spcAft>
            <a:buNone/>
          </a:pPr>
          <a:r>
            <a:rPr lang="en-US" sz="1450" b="1" kern="1200"/>
            <a:t>Hiểu</a:t>
          </a:r>
        </a:p>
      </dsp:txBody>
      <dsp:txXfrm>
        <a:off x="2775652" y="822562"/>
        <a:ext cx="1037115" cy="1037115"/>
      </dsp:txXfrm>
    </dsp:sp>
    <dsp:sp modelId="{FCBA6CD5-7004-4671-B9B9-4D77205E47BB}">
      <dsp:nvSpPr>
        <dsp:cNvPr id="0" name=""/>
        <dsp:cNvSpPr/>
      </dsp:nvSpPr>
      <dsp:spPr>
        <a:xfrm>
          <a:off x="4146656" y="915776"/>
          <a:ext cx="850686" cy="850686"/>
        </a:xfrm>
        <a:prstGeom prst="mathPlus">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44525">
            <a:lnSpc>
              <a:spcPct val="90000"/>
            </a:lnSpc>
            <a:spcBef>
              <a:spcPct val="0"/>
            </a:spcBef>
            <a:spcAft>
              <a:spcPct val="35000"/>
            </a:spcAft>
            <a:buNone/>
          </a:pPr>
          <a:endParaRPr lang="en-US" sz="1450" b="1" kern="1200">
            <a:solidFill>
              <a:schemeClr val="tx1"/>
            </a:solidFill>
          </a:endParaRPr>
        </a:p>
      </dsp:txBody>
      <dsp:txXfrm>
        <a:off x="4259414" y="1241078"/>
        <a:ext cx="625170" cy="200082"/>
      </dsp:txXfrm>
    </dsp:sp>
    <dsp:sp modelId="{D1204ED6-6DFC-4D83-8A32-8E873497B6D4}">
      <dsp:nvSpPr>
        <dsp:cNvPr id="0" name=""/>
        <dsp:cNvSpPr/>
      </dsp:nvSpPr>
      <dsp:spPr>
        <a:xfrm>
          <a:off x="5116438" y="607769"/>
          <a:ext cx="1466701" cy="1466701"/>
        </a:xfrm>
        <a:prstGeom prst="ellips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b="1" kern="1200"/>
            <a:t>React</a:t>
          </a:r>
        </a:p>
        <a:p>
          <a:pPr marL="0" lvl="0" indent="0" algn="ctr" defTabSz="644525">
            <a:lnSpc>
              <a:spcPct val="90000"/>
            </a:lnSpc>
            <a:spcBef>
              <a:spcPct val="0"/>
            </a:spcBef>
            <a:spcAft>
              <a:spcPct val="35000"/>
            </a:spcAft>
            <a:buNone/>
          </a:pPr>
          <a:r>
            <a:rPr lang="en-US" sz="1450" b="1" kern="1200"/>
            <a:t>Tương tác</a:t>
          </a:r>
        </a:p>
        <a:p>
          <a:pPr marL="0" lvl="0" indent="0" algn="ctr" defTabSz="644525">
            <a:lnSpc>
              <a:spcPct val="90000"/>
            </a:lnSpc>
            <a:spcBef>
              <a:spcPct val="0"/>
            </a:spcBef>
            <a:spcAft>
              <a:spcPct val="35000"/>
            </a:spcAft>
            <a:buNone/>
          </a:pPr>
          <a:r>
            <a:rPr lang="en-US" sz="1450" b="1" kern="1200"/>
            <a:t>Áp dụng</a:t>
          </a:r>
        </a:p>
      </dsp:txBody>
      <dsp:txXfrm>
        <a:off x="5331231" y="822562"/>
        <a:ext cx="1037115" cy="1037115"/>
      </dsp:txXfrm>
    </dsp:sp>
    <dsp:sp modelId="{2C953452-E625-4D4C-A9CF-9F878279F42B}">
      <dsp:nvSpPr>
        <dsp:cNvPr id="0" name=""/>
        <dsp:cNvSpPr/>
      </dsp:nvSpPr>
      <dsp:spPr>
        <a:xfrm>
          <a:off x="6702236" y="915776"/>
          <a:ext cx="850686" cy="850686"/>
        </a:xfrm>
        <a:prstGeom prst="mathEqual">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44525">
            <a:lnSpc>
              <a:spcPct val="90000"/>
            </a:lnSpc>
            <a:spcBef>
              <a:spcPct val="0"/>
            </a:spcBef>
            <a:spcAft>
              <a:spcPct val="35000"/>
            </a:spcAft>
            <a:buNone/>
          </a:pPr>
          <a:endParaRPr lang="en-US" sz="1450" b="1" kern="1200">
            <a:solidFill>
              <a:schemeClr val="tx1"/>
            </a:solidFill>
          </a:endParaRPr>
        </a:p>
      </dsp:txBody>
      <dsp:txXfrm>
        <a:off x="6814994" y="1091017"/>
        <a:ext cx="625170" cy="500204"/>
      </dsp:txXfrm>
    </dsp:sp>
    <dsp:sp modelId="{46DEC193-EA7E-4C4B-8725-775E83B9D6CF}">
      <dsp:nvSpPr>
        <dsp:cNvPr id="0" name=""/>
        <dsp:cNvSpPr/>
      </dsp:nvSpPr>
      <dsp:spPr>
        <a:xfrm>
          <a:off x="7672018" y="607769"/>
          <a:ext cx="1466701" cy="1466701"/>
        </a:xfrm>
        <a:prstGeom prst="ellips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b="1" kern="1200"/>
            <a:t>Intelligence</a:t>
          </a:r>
        </a:p>
        <a:p>
          <a:pPr marL="0" lvl="0" indent="0" algn="ctr" defTabSz="644525">
            <a:lnSpc>
              <a:spcPct val="90000"/>
            </a:lnSpc>
            <a:spcBef>
              <a:spcPct val="0"/>
            </a:spcBef>
            <a:spcAft>
              <a:spcPct val="35000"/>
            </a:spcAft>
            <a:buNone/>
          </a:pPr>
          <a:r>
            <a:rPr lang="en-US" sz="1450" b="1" kern="1200"/>
            <a:t>Thông minh</a:t>
          </a:r>
        </a:p>
      </dsp:txBody>
      <dsp:txXfrm>
        <a:off x="7886811" y="822562"/>
        <a:ext cx="1037115" cy="10371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18AC1-6F98-4D4D-A2DF-7358468D9170}">
      <dsp:nvSpPr>
        <dsp:cNvPr id="0" name=""/>
        <dsp:cNvSpPr/>
      </dsp:nvSpPr>
      <dsp:spPr>
        <a:xfrm>
          <a:off x="3252861" y="1511"/>
          <a:ext cx="1723876" cy="1120519"/>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Dữ liệu</a:t>
          </a:r>
        </a:p>
      </dsp:txBody>
      <dsp:txXfrm>
        <a:off x="3307560" y="56210"/>
        <a:ext cx="1614478" cy="1011121"/>
      </dsp:txXfrm>
    </dsp:sp>
    <dsp:sp modelId="{8EBFE314-8ABB-4471-98D3-09225AF470D6}">
      <dsp:nvSpPr>
        <dsp:cNvPr id="0" name=""/>
        <dsp:cNvSpPr/>
      </dsp:nvSpPr>
      <dsp:spPr>
        <a:xfrm>
          <a:off x="1875736" y="561770"/>
          <a:ext cx="4478127" cy="4478127"/>
        </a:xfrm>
        <a:custGeom>
          <a:avLst/>
          <a:gdLst/>
          <a:ahLst/>
          <a:cxnLst/>
          <a:rect l="0" t="0" r="0" b="0"/>
          <a:pathLst>
            <a:path>
              <a:moveTo>
                <a:pt x="3112849" y="177533"/>
              </a:moveTo>
              <a:arcTo wR="2239063" hR="2239063" stAng="17578188" swAng="1961895"/>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B0E318-7A9A-4FFC-9C61-269B7B2C97C5}">
      <dsp:nvSpPr>
        <dsp:cNvPr id="0" name=""/>
        <dsp:cNvSpPr/>
      </dsp:nvSpPr>
      <dsp:spPr>
        <a:xfrm>
          <a:off x="5382338" y="1548666"/>
          <a:ext cx="1723876" cy="1120519"/>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Con người</a:t>
          </a:r>
        </a:p>
      </dsp:txBody>
      <dsp:txXfrm>
        <a:off x="5437037" y="1603365"/>
        <a:ext cx="1614478" cy="1011121"/>
      </dsp:txXfrm>
    </dsp:sp>
    <dsp:sp modelId="{D920D209-C527-428F-8423-9E4DDCB7E7CD}">
      <dsp:nvSpPr>
        <dsp:cNvPr id="0" name=""/>
        <dsp:cNvSpPr/>
      </dsp:nvSpPr>
      <dsp:spPr>
        <a:xfrm>
          <a:off x="1875736" y="561770"/>
          <a:ext cx="4478127" cy="4478127"/>
        </a:xfrm>
        <a:custGeom>
          <a:avLst/>
          <a:gdLst/>
          <a:ahLst/>
          <a:cxnLst/>
          <a:rect l="0" t="0" r="0" b="0"/>
          <a:pathLst>
            <a:path>
              <a:moveTo>
                <a:pt x="4475051" y="2121729"/>
              </a:moveTo>
              <a:arcTo wR="2239063" hR="2239063" stAng="21419767" swAng="2196577"/>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8E1426B-9BEE-4F45-B350-562324783C7C}">
      <dsp:nvSpPr>
        <dsp:cNvPr id="0" name=""/>
        <dsp:cNvSpPr/>
      </dsp:nvSpPr>
      <dsp:spPr>
        <a:xfrm>
          <a:off x="4568950" y="4052015"/>
          <a:ext cx="1723876" cy="112051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Phần cứng</a:t>
          </a:r>
        </a:p>
      </dsp:txBody>
      <dsp:txXfrm>
        <a:off x="4623649" y="4106714"/>
        <a:ext cx="1614478" cy="1011121"/>
      </dsp:txXfrm>
    </dsp:sp>
    <dsp:sp modelId="{6EA31ED2-37B4-4D73-8FC6-C1BF8DA00ABF}">
      <dsp:nvSpPr>
        <dsp:cNvPr id="0" name=""/>
        <dsp:cNvSpPr/>
      </dsp:nvSpPr>
      <dsp:spPr>
        <a:xfrm>
          <a:off x="1875736" y="561770"/>
          <a:ext cx="4478127" cy="4478127"/>
        </a:xfrm>
        <a:custGeom>
          <a:avLst/>
          <a:gdLst/>
          <a:ahLst/>
          <a:cxnLst/>
          <a:rect l="0" t="0" r="0" b="0"/>
          <a:pathLst>
            <a:path>
              <a:moveTo>
                <a:pt x="2684316" y="4433410"/>
              </a:moveTo>
              <a:arcTo wR="2239063" hR="2239063" stAng="4711794" swAng="1376413"/>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00B51AC-2A95-43B3-BEFD-0062DDA1362D}">
      <dsp:nvSpPr>
        <dsp:cNvPr id="0" name=""/>
        <dsp:cNvSpPr/>
      </dsp:nvSpPr>
      <dsp:spPr>
        <a:xfrm>
          <a:off x="1936773" y="4052015"/>
          <a:ext cx="1723876" cy="1120519"/>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Phần mềm</a:t>
          </a:r>
        </a:p>
      </dsp:txBody>
      <dsp:txXfrm>
        <a:off x="1991472" y="4106714"/>
        <a:ext cx="1614478" cy="1011121"/>
      </dsp:txXfrm>
    </dsp:sp>
    <dsp:sp modelId="{79C92C88-0AE3-47DF-9753-A6159758A7CB}">
      <dsp:nvSpPr>
        <dsp:cNvPr id="0" name=""/>
        <dsp:cNvSpPr/>
      </dsp:nvSpPr>
      <dsp:spPr>
        <a:xfrm>
          <a:off x="1875736" y="561770"/>
          <a:ext cx="4478127" cy="4478127"/>
        </a:xfrm>
        <a:custGeom>
          <a:avLst/>
          <a:gdLst/>
          <a:ahLst/>
          <a:cxnLst/>
          <a:rect l="0" t="0" r="0" b="0"/>
          <a:pathLst>
            <a:path>
              <a:moveTo>
                <a:pt x="374224" y="3478330"/>
              </a:moveTo>
              <a:arcTo wR="2239063" hR="2239063" stAng="8783655" swAng="2196577"/>
            </a:path>
          </a:pathLst>
        </a:custGeom>
        <a:noFill/>
        <a:ln w="9525" cap="flat" cmpd="sng" algn="ctr">
          <a:solidFill>
            <a:schemeClr val="dk1">
              <a:shade val="95000"/>
              <a:satMod val="105000"/>
            </a:schemeClr>
          </a:solidFill>
          <a:prstDash val="solid"/>
        </a:ln>
        <a:effectLst/>
      </dsp:spPr>
      <dsp:style>
        <a:lnRef idx="1">
          <a:schemeClr val="dk1"/>
        </a:lnRef>
        <a:fillRef idx="0">
          <a:schemeClr val="dk1"/>
        </a:fillRef>
        <a:effectRef idx="0">
          <a:schemeClr val="dk1"/>
        </a:effectRef>
        <a:fontRef idx="minor">
          <a:schemeClr val="tx1"/>
        </a:fontRef>
      </dsp:style>
    </dsp:sp>
    <dsp:sp modelId="{4F6FD455-C4BE-4ED2-B8F2-BB99D0660205}">
      <dsp:nvSpPr>
        <dsp:cNvPr id="0" name=""/>
        <dsp:cNvSpPr/>
      </dsp:nvSpPr>
      <dsp:spPr>
        <a:xfrm>
          <a:off x="1123385" y="1548666"/>
          <a:ext cx="1723876" cy="1120519"/>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Quy trình</a:t>
          </a:r>
        </a:p>
      </dsp:txBody>
      <dsp:txXfrm>
        <a:off x="1178084" y="1603365"/>
        <a:ext cx="1614478" cy="1011121"/>
      </dsp:txXfrm>
    </dsp:sp>
    <dsp:sp modelId="{C9CAEAE2-3A3B-41A6-9EBB-9495930EEB35}">
      <dsp:nvSpPr>
        <dsp:cNvPr id="0" name=""/>
        <dsp:cNvSpPr/>
      </dsp:nvSpPr>
      <dsp:spPr>
        <a:xfrm>
          <a:off x="1875736" y="561770"/>
          <a:ext cx="4478127" cy="4478127"/>
        </a:xfrm>
        <a:custGeom>
          <a:avLst/>
          <a:gdLst/>
          <a:ahLst/>
          <a:cxnLst/>
          <a:rect l="0" t="0" r="0" b="0"/>
          <a:pathLst>
            <a:path>
              <a:moveTo>
                <a:pt x="390080" y="976261"/>
              </a:moveTo>
              <a:arcTo wR="2239063" hR="2239063" stAng="12859917" swAng="1961895"/>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F2161-DA71-4CCD-A109-516E405C68E6}">
      <dsp:nvSpPr>
        <dsp:cNvPr id="0" name=""/>
        <dsp:cNvSpPr/>
      </dsp:nvSpPr>
      <dsp:spPr>
        <a:xfrm>
          <a:off x="335816" y="2536"/>
          <a:ext cx="2361802" cy="1627282"/>
        </a:xfrm>
        <a:prstGeom prst="round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109B38-B07E-4695-842D-C0263AB48647}">
      <dsp:nvSpPr>
        <dsp:cNvPr id="0" name=""/>
        <dsp:cNvSpPr/>
      </dsp:nvSpPr>
      <dsp:spPr>
        <a:xfrm>
          <a:off x="335816" y="1629818"/>
          <a:ext cx="2361802" cy="876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a:t>(1) Y học và chăm sóc sức khỏe</a:t>
          </a:r>
        </a:p>
      </dsp:txBody>
      <dsp:txXfrm>
        <a:off x="335816" y="1629818"/>
        <a:ext cx="2361802" cy="876228"/>
      </dsp:txXfrm>
    </dsp:sp>
    <dsp:sp modelId="{062303C1-EC6D-43D0-967C-389EFA16F074}">
      <dsp:nvSpPr>
        <dsp:cNvPr id="0" name=""/>
        <dsp:cNvSpPr/>
      </dsp:nvSpPr>
      <dsp:spPr>
        <a:xfrm>
          <a:off x="2933898" y="2536"/>
          <a:ext cx="2361802" cy="1627282"/>
        </a:xfrm>
        <a:prstGeom prst="round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A89BE0-83AF-462F-923F-6DB4F14A301F}">
      <dsp:nvSpPr>
        <dsp:cNvPr id="0" name=""/>
        <dsp:cNvSpPr/>
      </dsp:nvSpPr>
      <dsp:spPr>
        <a:xfrm>
          <a:off x="2933898" y="1629818"/>
          <a:ext cx="2361802" cy="876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a:t>(2) Giáo dục</a:t>
          </a:r>
        </a:p>
      </dsp:txBody>
      <dsp:txXfrm>
        <a:off x="2933898" y="1629818"/>
        <a:ext cx="2361802" cy="876228"/>
      </dsp:txXfrm>
    </dsp:sp>
    <dsp:sp modelId="{6F3BA34E-F737-42C4-8648-2F33E0D1B4F5}">
      <dsp:nvSpPr>
        <dsp:cNvPr id="0" name=""/>
        <dsp:cNvSpPr/>
      </dsp:nvSpPr>
      <dsp:spPr>
        <a:xfrm>
          <a:off x="5531981" y="2536"/>
          <a:ext cx="2361802" cy="1627282"/>
        </a:xfrm>
        <a:prstGeom prst="round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7B0AAE-DD5F-45CD-9419-5DE90D07EF4F}">
      <dsp:nvSpPr>
        <dsp:cNvPr id="0" name=""/>
        <dsp:cNvSpPr/>
      </dsp:nvSpPr>
      <dsp:spPr>
        <a:xfrm>
          <a:off x="5531981" y="1629818"/>
          <a:ext cx="2361802" cy="876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a:t>(3) Du lịch và vận tải</a:t>
          </a:r>
        </a:p>
      </dsp:txBody>
      <dsp:txXfrm>
        <a:off x="5531981" y="1629818"/>
        <a:ext cx="2361802" cy="876228"/>
      </dsp:txXfrm>
    </dsp:sp>
    <dsp:sp modelId="{8D58631B-41DE-4615-93C7-78A3F5DC904C}">
      <dsp:nvSpPr>
        <dsp:cNvPr id="0" name=""/>
        <dsp:cNvSpPr/>
      </dsp:nvSpPr>
      <dsp:spPr>
        <a:xfrm>
          <a:off x="335816" y="2742227"/>
          <a:ext cx="2361802" cy="1627282"/>
        </a:xfrm>
        <a:prstGeom prst="round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03453-4E8F-4F3C-A3F9-6256AEAE91EC}">
      <dsp:nvSpPr>
        <dsp:cNvPr id="0" name=""/>
        <dsp:cNvSpPr/>
      </dsp:nvSpPr>
      <dsp:spPr>
        <a:xfrm>
          <a:off x="335816" y="4369509"/>
          <a:ext cx="2361802" cy="876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a:t>(4) Nông nghiệp</a:t>
          </a:r>
        </a:p>
      </dsp:txBody>
      <dsp:txXfrm>
        <a:off x="335816" y="4369509"/>
        <a:ext cx="2361802" cy="876228"/>
      </dsp:txXfrm>
    </dsp:sp>
    <dsp:sp modelId="{50C48842-7CA4-4B04-818F-38058E1EC768}">
      <dsp:nvSpPr>
        <dsp:cNvPr id="0" name=""/>
        <dsp:cNvSpPr/>
      </dsp:nvSpPr>
      <dsp:spPr>
        <a:xfrm>
          <a:off x="2933898" y="2742227"/>
          <a:ext cx="2361802" cy="1627282"/>
        </a:xfrm>
        <a:prstGeom prst="roundRect">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47F853-85B9-41B9-9D32-9A4B88040FE0}">
      <dsp:nvSpPr>
        <dsp:cNvPr id="0" name=""/>
        <dsp:cNvSpPr/>
      </dsp:nvSpPr>
      <dsp:spPr>
        <a:xfrm>
          <a:off x="2933898" y="4369509"/>
          <a:ext cx="2361802" cy="876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a:t>(5) Robotics</a:t>
          </a:r>
        </a:p>
      </dsp:txBody>
      <dsp:txXfrm>
        <a:off x="2933898" y="4369509"/>
        <a:ext cx="2361802" cy="876228"/>
      </dsp:txXfrm>
    </dsp:sp>
    <dsp:sp modelId="{D46B78C5-071F-4812-8E5E-D8784A9F7312}">
      <dsp:nvSpPr>
        <dsp:cNvPr id="0" name=""/>
        <dsp:cNvSpPr/>
      </dsp:nvSpPr>
      <dsp:spPr>
        <a:xfrm>
          <a:off x="5531981" y="2742227"/>
          <a:ext cx="2361802" cy="1627282"/>
        </a:xfrm>
        <a:prstGeom prst="round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45341E-D2EF-468E-86C4-927CBC42795B}">
      <dsp:nvSpPr>
        <dsp:cNvPr id="0" name=""/>
        <dsp:cNvSpPr/>
      </dsp:nvSpPr>
      <dsp:spPr>
        <a:xfrm>
          <a:off x="5531981" y="4369509"/>
          <a:ext cx="2361802" cy="876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a:t>….</a:t>
          </a:r>
        </a:p>
      </dsp:txBody>
      <dsp:txXfrm>
        <a:off x="5531981" y="4369509"/>
        <a:ext cx="2361802" cy="8762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5CD2D-5735-4C20-996D-B53C977119BE}">
      <dsp:nvSpPr>
        <dsp:cNvPr id="0" name=""/>
        <dsp:cNvSpPr/>
      </dsp:nvSpPr>
      <dsp:spPr>
        <a:xfrm>
          <a:off x="0" y="0"/>
          <a:ext cx="8229600" cy="1886531"/>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EE0CBD-7752-439F-981D-C4E846FDA273}">
      <dsp:nvSpPr>
        <dsp:cNvPr id="0" name=""/>
        <dsp:cNvSpPr/>
      </dsp:nvSpPr>
      <dsp:spPr>
        <a:xfrm>
          <a:off x="249532" y="251537"/>
          <a:ext cx="1431580" cy="1383456"/>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E64F21-533A-4394-8140-C1D750CC2BAA}">
      <dsp:nvSpPr>
        <dsp:cNvPr id="0" name=""/>
        <dsp:cNvSpPr/>
      </dsp:nvSpPr>
      <dsp:spPr>
        <a:xfrm rot="10800000">
          <a:off x="249532" y="1886531"/>
          <a:ext cx="1431580" cy="2305760"/>
        </a:xfrm>
        <a:prstGeom prst="round2SameRect">
          <a:avLst>
            <a:gd name="adj1" fmla="val 10500"/>
            <a:gd name="adj2" fmla="val 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a:t>Phát hiện và loại bỏ thư rác Spam</a:t>
          </a:r>
        </a:p>
      </dsp:txBody>
      <dsp:txXfrm rot="10800000">
        <a:off x="293558" y="1886531"/>
        <a:ext cx="1343528" cy="2261734"/>
      </dsp:txXfrm>
    </dsp:sp>
    <dsp:sp modelId="{2C03DB38-974A-4B71-94B6-2412350B1B6A}">
      <dsp:nvSpPr>
        <dsp:cNvPr id="0" name=""/>
        <dsp:cNvSpPr/>
      </dsp:nvSpPr>
      <dsp:spPr>
        <a:xfrm>
          <a:off x="1824270" y="251537"/>
          <a:ext cx="1431580" cy="1383456"/>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C40B1B-8DB4-4186-879C-02E735F9612E}">
      <dsp:nvSpPr>
        <dsp:cNvPr id="0" name=""/>
        <dsp:cNvSpPr/>
      </dsp:nvSpPr>
      <dsp:spPr>
        <a:xfrm rot="10800000">
          <a:off x="1824270" y="1886531"/>
          <a:ext cx="1431580" cy="2305760"/>
        </a:xfrm>
        <a:prstGeom prst="round2SameRect">
          <a:avLst>
            <a:gd name="adj1" fmla="val 10500"/>
            <a:gd name="adj2" fmla="val 0"/>
          </a:avLst>
        </a:prstGeom>
        <a:solidFill>
          <a:schemeClr val="accent2">
            <a:hueOff val="-184307"/>
            <a:satOff val="22167"/>
            <a:lumOff val="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a:t>Tìm tuyến đường đi tốt nhất</a:t>
          </a:r>
        </a:p>
      </dsp:txBody>
      <dsp:txXfrm rot="10800000">
        <a:off x="1868296" y="1886531"/>
        <a:ext cx="1343528" cy="2261734"/>
      </dsp:txXfrm>
    </dsp:sp>
    <dsp:sp modelId="{1F761377-CDB7-45FB-9CC3-7EF6802803F8}">
      <dsp:nvSpPr>
        <dsp:cNvPr id="0" name=""/>
        <dsp:cNvSpPr/>
      </dsp:nvSpPr>
      <dsp:spPr>
        <a:xfrm>
          <a:off x="3399009" y="251537"/>
          <a:ext cx="1431580" cy="1383456"/>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D0AF80-15A6-4449-B9AB-3F7BCF91452F}">
      <dsp:nvSpPr>
        <dsp:cNvPr id="0" name=""/>
        <dsp:cNvSpPr/>
      </dsp:nvSpPr>
      <dsp:spPr>
        <a:xfrm rot="10800000">
          <a:off x="3399009" y="1886531"/>
          <a:ext cx="1431580" cy="2305760"/>
        </a:xfrm>
        <a:prstGeom prst="round2SameRect">
          <a:avLst>
            <a:gd name="adj1" fmla="val 10500"/>
            <a:gd name="adj2" fmla="val 0"/>
          </a:avLst>
        </a:prstGeom>
        <a:solidFill>
          <a:schemeClr val="accent2">
            <a:hueOff val="-368613"/>
            <a:satOff val="44335"/>
            <a:lumOff val="5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a:t>Hỗ trợ khách hang 24/7</a:t>
          </a:r>
        </a:p>
      </dsp:txBody>
      <dsp:txXfrm rot="10800000">
        <a:off x="3443035" y="1886531"/>
        <a:ext cx="1343528" cy="2261734"/>
      </dsp:txXfrm>
    </dsp:sp>
    <dsp:sp modelId="{6F8F3B56-0DA6-4F68-B100-B5FBE8D9DF22}">
      <dsp:nvSpPr>
        <dsp:cNvPr id="0" name=""/>
        <dsp:cNvSpPr/>
      </dsp:nvSpPr>
      <dsp:spPr>
        <a:xfrm>
          <a:off x="4973748" y="251537"/>
          <a:ext cx="1431580" cy="1383456"/>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F7368C-D3F8-4DB4-83E6-5B2E72978AB5}">
      <dsp:nvSpPr>
        <dsp:cNvPr id="0" name=""/>
        <dsp:cNvSpPr/>
      </dsp:nvSpPr>
      <dsp:spPr>
        <a:xfrm rot="10800000">
          <a:off x="4973748" y="1886531"/>
          <a:ext cx="1431580" cy="2305760"/>
        </a:xfrm>
        <a:prstGeom prst="round2SameRect">
          <a:avLst>
            <a:gd name="adj1" fmla="val 10500"/>
            <a:gd name="adj2" fmla="val 0"/>
          </a:avLst>
        </a:prstGeom>
        <a:solidFill>
          <a:schemeClr val="accent2">
            <a:hueOff val="-552920"/>
            <a:satOff val="66502"/>
            <a:lumOff val="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a:t>Gợi ý sản phẩm tốt nhất cho khách hang</a:t>
          </a:r>
        </a:p>
      </dsp:txBody>
      <dsp:txXfrm rot="10800000">
        <a:off x="5017774" y="1886531"/>
        <a:ext cx="1343528" cy="2261734"/>
      </dsp:txXfrm>
    </dsp:sp>
    <dsp:sp modelId="{DFC9D80A-46A3-45DC-8193-27AB90CD0B2B}">
      <dsp:nvSpPr>
        <dsp:cNvPr id="0" name=""/>
        <dsp:cNvSpPr/>
      </dsp:nvSpPr>
      <dsp:spPr>
        <a:xfrm>
          <a:off x="6548487" y="251537"/>
          <a:ext cx="1431580" cy="1383456"/>
        </a:xfrm>
        <a:prstGeom prst="roundRect">
          <a:avLst>
            <a:gd name="adj" fmla="val 10000"/>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B93CE6-99E2-4E25-A915-F38E866A3E61}">
      <dsp:nvSpPr>
        <dsp:cNvPr id="0" name=""/>
        <dsp:cNvSpPr/>
      </dsp:nvSpPr>
      <dsp:spPr>
        <a:xfrm rot="10800000">
          <a:off x="6548487" y="1886531"/>
          <a:ext cx="1431580" cy="2305760"/>
        </a:xfrm>
        <a:prstGeom prst="round2SameRect">
          <a:avLst>
            <a:gd name="adj1" fmla="val 10500"/>
            <a:gd name="adj2" fmla="val 0"/>
          </a:avLst>
        </a:prstGeom>
        <a:solidFill>
          <a:schemeClr val="accent2">
            <a:hueOff val="-737226"/>
            <a:satOff val="88670"/>
            <a:lumOff val="10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a:t>….</a:t>
          </a:r>
        </a:p>
      </dsp:txBody>
      <dsp:txXfrm rot="10800000">
        <a:off x="6592513" y="1886531"/>
        <a:ext cx="1343528" cy="22617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C234D-8A93-4759-B332-47AAACA3D6E8}">
      <dsp:nvSpPr>
        <dsp:cNvPr id="0" name=""/>
        <dsp:cNvSpPr/>
      </dsp:nvSpPr>
      <dsp:spPr>
        <a:xfrm>
          <a:off x="0" y="0"/>
          <a:ext cx="8624208" cy="2330903"/>
        </a:xfrm>
        <a:prstGeom prst="roundRect">
          <a:avLst>
            <a:gd name="adj" fmla="val 10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DDE1C9C-6EB6-4044-AA62-EF8912B94E36}">
      <dsp:nvSpPr>
        <dsp:cNvPr id="0" name=""/>
        <dsp:cNvSpPr/>
      </dsp:nvSpPr>
      <dsp:spPr>
        <a:xfrm>
          <a:off x="258726" y="310787"/>
          <a:ext cx="2533361" cy="1709329"/>
        </a:xfrm>
        <a:prstGeom prst="roundRect">
          <a:avLst>
            <a:gd name="adj" fmla="val 10000"/>
          </a:avLst>
        </a:prstGeom>
        <a:blipFill rotWithShape="1">
          <a:blip xmlns:r="http://schemas.openxmlformats.org/officeDocument/2006/relationships" r:embed="rId1"/>
          <a:stretch>
            <a:fillRect/>
          </a:stretch>
        </a:blipFill>
        <a:ln w="9525"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378882CF-AEA3-429D-9367-B6F552280C6E}">
      <dsp:nvSpPr>
        <dsp:cNvPr id="0" name=""/>
        <dsp:cNvSpPr/>
      </dsp:nvSpPr>
      <dsp:spPr>
        <a:xfrm rot="10800000">
          <a:off x="258726" y="2330903"/>
          <a:ext cx="2533361" cy="2848882"/>
        </a:xfrm>
        <a:prstGeom prst="round2SameRect">
          <a:avLst>
            <a:gd name="adj1" fmla="val 10500"/>
            <a:gd name="adj2" fmla="val 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t" anchorCtr="0">
          <a:noAutofit/>
        </a:bodyPr>
        <a:lstStyle/>
        <a:p>
          <a:pPr marL="0" lvl="0" indent="0" algn="just" defTabSz="889000">
            <a:lnSpc>
              <a:spcPct val="90000"/>
            </a:lnSpc>
            <a:spcBef>
              <a:spcPct val="0"/>
            </a:spcBef>
            <a:spcAft>
              <a:spcPct val="35000"/>
            </a:spcAft>
            <a:buNone/>
          </a:pPr>
          <a:r>
            <a:rPr lang="en-US" sz="2000" b="0" i="0" kern="1200">
              <a:latin typeface="Times New Roman" panose="02020603050405020304" pitchFamily="18" charset="0"/>
              <a:cs typeface="Times New Roman" panose="02020603050405020304" pitchFamily="18" charset="0"/>
            </a:rPr>
            <a:t>Overfitting</a:t>
          </a:r>
          <a:endParaRPr lang="en-US" sz="2000" i="0" kern="1200">
            <a:latin typeface="Times New Roman" panose="02020603050405020304" pitchFamily="18" charset="0"/>
            <a:cs typeface="Times New Roman" panose="02020603050405020304" pitchFamily="18" charset="0"/>
          </a:endParaRPr>
        </a:p>
        <a:p>
          <a:pPr marL="228600" lvl="1" indent="-228600" algn="just" defTabSz="889000">
            <a:lnSpc>
              <a:spcPct val="90000"/>
            </a:lnSpc>
            <a:spcBef>
              <a:spcPct val="0"/>
            </a:spcBef>
            <a:spcAft>
              <a:spcPct val="15000"/>
            </a:spcAft>
            <a:buChar char="•"/>
          </a:pPr>
          <a:r>
            <a:rPr lang="vi-VN" sz="2000" b="0" i="0" kern="1200">
              <a:latin typeface="Times New Roman" panose="02020603050405020304" pitchFamily="18" charset="0"/>
              <a:cs typeface="Times New Roman" panose="02020603050405020304" pitchFamily="18" charset="0"/>
            </a:rPr>
            <a:t>chính xác trên tập huấn luyện nhưng lại kém chính xác trên tập dữ liệu mới (tập kiểm tra)..</a:t>
          </a:r>
          <a:endParaRPr lang="en-US" sz="2000" i="0" kern="1200">
            <a:latin typeface="Times New Roman" panose="02020603050405020304" pitchFamily="18" charset="0"/>
            <a:cs typeface="Times New Roman" panose="02020603050405020304" pitchFamily="18" charset="0"/>
          </a:endParaRPr>
        </a:p>
      </dsp:txBody>
      <dsp:txXfrm rot="10800000">
        <a:off x="336636" y="2330903"/>
        <a:ext cx="2377541" cy="2770972"/>
      </dsp:txXfrm>
    </dsp:sp>
    <dsp:sp modelId="{32304F30-3E40-4322-817D-0FDB860C3C7B}">
      <dsp:nvSpPr>
        <dsp:cNvPr id="0" name=""/>
        <dsp:cNvSpPr/>
      </dsp:nvSpPr>
      <dsp:spPr>
        <a:xfrm>
          <a:off x="3045423" y="310787"/>
          <a:ext cx="2533361" cy="1709329"/>
        </a:xfrm>
        <a:prstGeom prst="roundRect">
          <a:avLst>
            <a:gd name="adj" fmla="val 10000"/>
          </a:avLst>
        </a:prstGeom>
        <a:blipFill rotWithShape="1">
          <a:blip xmlns:r="http://schemas.openxmlformats.org/officeDocument/2006/relationships" r:embed="rId2"/>
          <a:stretch>
            <a:fillRect/>
          </a:stretch>
        </a:blipFill>
        <a:ln w="9525"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F12AB101-137F-4CAF-B090-1DDF8CD6DD47}">
      <dsp:nvSpPr>
        <dsp:cNvPr id="0" name=""/>
        <dsp:cNvSpPr/>
      </dsp:nvSpPr>
      <dsp:spPr>
        <a:xfrm rot="10800000">
          <a:off x="3045423" y="2330903"/>
          <a:ext cx="2533361" cy="2848882"/>
        </a:xfrm>
        <a:prstGeom prst="round2SameRect">
          <a:avLst>
            <a:gd name="adj1" fmla="val 10500"/>
            <a:gd name="adj2" fmla="val 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t" anchorCtr="0">
          <a:noAutofit/>
        </a:bodyPr>
        <a:lstStyle/>
        <a:p>
          <a:pPr marL="0" lvl="0" indent="0" algn="just" defTabSz="889000">
            <a:lnSpc>
              <a:spcPct val="90000"/>
            </a:lnSpc>
            <a:spcBef>
              <a:spcPct val="0"/>
            </a:spcBef>
            <a:spcAft>
              <a:spcPct val="35000"/>
            </a:spcAft>
            <a:buNone/>
          </a:pPr>
          <a:r>
            <a:rPr lang="en-US" sz="2000" b="0" i="0" kern="1200">
              <a:latin typeface="Times New Roman" panose="02020603050405020304" pitchFamily="18" charset="0"/>
              <a:cs typeface="Times New Roman" panose="02020603050405020304" pitchFamily="18" charset="0"/>
            </a:rPr>
            <a:t>Underfitting</a:t>
          </a:r>
          <a:endParaRPr lang="en-US" sz="2000" i="0" kern="1200">
            <a:latin typeface="Times New Roman" panose="02020603050405020304" pitchFamily="18" charset="0"/>
            <a:cs typeface="Times New Roman" panose="02020603050405020304" pitchFamily="18" charset="0"/>
          </a:endParaRPr>
        </a:p>
        <a:p>
          <a:pPr marL="228600" lvl="1" indent="-228600" algn="just" defTabSz="889000">
            <a:lnSpc>
              <a:spcPct val="90000"/>
            </a:lnSpc>
            <a:spcBef>
              <a:spcPct val="0"/>
            </a:spcBef>
            <a:spcAft>
              <a:spcPct val="15000"/>
            </a:spcAft>
            <a:buChar char="•"/>
          </a:pPr>
          <a:r>
            <a:rPr lang="en-US" sz="2000" b="0" i="0" kern="1200">
              <a:latin typeface="Times New Roman" panose="02020603050405020304" pitchFamily="18" charset="0"/>
              <a:cs typeface="Times New Roman" panose="02020603050405020304" pitchFamily="18" charset="0"/>
            </a:rPr>
            <a:t>không tốt trên cả tập dữ liệu huấn luyện và tập dữ liệu kiểm tra</a:t>
          </a:r>
          <a:endParaRPr lang="en-US" sz="2000" i="0" kern="1200">
            <a:latin typeface="Times New Roman" panose="02020603050405020304" pitchFamily="18" charset="0"/>
            <a:cs typeface="Times New Roman" panose="02020603050405020304" pitchFamily="18" charset="0"/>
          </a:endParaRPr>
        </a:p>
      </dsp:txBody>
      <dsp:txXfrm rot="10800000">
        <a:off x="3123333" y="2330903"/>
        <a:ext cx="2377541" cy="2770972"/>
      </dsp:txXfrm>
    </dsp:sp>
    <dsp:sp modelId="{CA523379-EB6F-4AFF-B6B3-28564E48D03C}">
      <dsp:nvSpPr>
        <dsp:cNvPr id="0" name=""/>
        <dsp:cNvSpPr/>
      </dsp:nvSpPr>
      <dsp:spPr>
        <a:xfrm>
          <a:off x="5832120" y="310787"/>
          <a:ext cx="2533361" cy="1709329"/>
        </a:xfrm>
        <a:prstGeom prst="roundRect">
          <a:avLst>
            <a:gd name="adj" fmla="val 10000"/>
          </a:avLst>
        </a:prstGeom>
        <a:blipFill rotWithShape="1">
          <a:blip xmlns:r="http://schemas.openxmlformats.org/officeDocument/2006/relationships" r:embed="rId3"/>
          <a:stretch>
            <a:fillRect/>
          </a:stretch>
        </a:blipFill>
        <a:ln w="9525"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5BDCF814-C21B-4BE9-83D3-01942C6D39F7}">
      <dsp:nvSpPr>
        <dsp:cNvPr id="0" name=""/>
        <dsp:cNvSpPr/>
      </dsp:nvSpPr>
      <dsp:spPr>
        <a:xfrm rot="10800000">
          <a:off x="5832120" y="2330903"/>
          <a:ext cx="2533361" cy="2848882"/>
        </a:xfrm>
        <a:prstGeom prst="round2SameRect">
          <a:avLst>
            <a:gd name="adj1" fmla="val 10500"/>
            <a:gd name="adj2" fmla="val 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t" anchorCtr="0">
          <a:noAutofit/>
        </a:bodyPr>
        <a:lstStyle/>
        <a:p>
          <a:pPr marL="0" lvl="0" indent="0" algn="just" defTabSz="889000">
            <a:lnSpc>
              <a:spcPct val="90000"/>
            </a:lnSpc>
            <a:spcBef>
              <a:spcPct val="0"/>
            </a:spcBef>
            <a:spcAft>
              <a:spcPct val="35000"/>
            </a:spcAft>
            <a:buNone/>
          </a:pPr>
          <a:r>
            <a:rPr lang="en-US" sz="2000" b="0" i="0" kern="1200">
              <a:latin typeface="Times New Roman" panose="02020603050405020304" pitchFamily="18" charset="0"/>
              <a:cs typeface="Times New Roman" panose="02020603050405020304" pitchFamily="18" charset="0"/>
            </a:rPr>
            <a:t>Normal-fit</a:t>
          </a:r>
          <a:endParaRPr lang="en-US" sz="2000" i="0" kern="1200">
            <a:latin typeface="Times New Roman" panose="02020603050405020304" pitchFamily="18" charset="0"/>
            <a:cs typeface="Times New Roman" panose="02020603050405020304" pitchFamily="18" charset="0"/>
          </a:endParaRPr>
        </a:p>
        <a:p>
          <a:pPr marL="228600" lvl="1" indent="-228600" algn="just" defTabSz="889000">
            <a:lnSpc>
              <a:spcPct val="90000"/>
            </a:lnSpc>
            <a:spcBef>
              <a:spcPct val="0"/>
            </a:spcBef>
            <a:spcAft>
              <a:spcPct val="15000"/>
            </a:spcAft>
            <a:buChar char="•"/>
          </a:pPr>
          <a:r>
            <a:rPr lang="vi-VN" sz="2000" b="0" i="0" kern="1200">
              <a:latin typeface="Times New Roman" panose="02020603050405020304" pitchFamily="18" charset="0"/>
              <a:cs typeface="Times New Roman" panose="02020603050405020304" pitchFamily="18" charset="0"/>
            </a:rPr>
            <a:t>Khi mà mô hình ở trạng thái tối ưu (sweet pot) giữa overfitting và underfitting. </a:t>
          </a:r>
          <a:endParaRPr lang="en-US" sz="2000" i="0" kern="1200">
            <a:latin typeface="Times New Roman" panose="02020603050405020304" pitchFamily="18" charset="0"/>
            <a:cs typeface="Times New Roman" panose="02020603050405020304" pitchFamily="18" charset="0"/>
          </a:endParaRPr>
        </a:p>
      </dsp:txBody>
      <dsp:txXfrm rot="10800000">
        <a:off x="5910030" y="2330903"/>
        <a:ext cx="2377541" cy="27709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56FEB-5E29-4391-AE04-5F13B2DB5F95}">
      <dsp:nvSpPr>
        <dsp:cNvPr id="0" name=""/>
        <dsp:cNvSpPr/>
      </dsp:nvSpPr>
      <dsp:spPr>
        <a:xfrm>
          <a:off x="3452775" y="1962112"/>
          <a:ext cx="1324049" cy="1324049"/>
        </a:xfrm>
        <a:prstGeom prst="ellipse">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Deap learning</a:t>
          </a:r>
        </a:p>
      </dsp:txBody>
      <dsp:txXfrm>
        <a:off x="3646677" y="2156014"/>
        <a:ext cx="936245" cy="936245"/>
      </dsp:txXfrm>
    </dsp:sp>
    <dsp:sp modelId="{7E671C7A-F600-409F-8FD1-009E9302A04D}">
      <dsp:nvSpPr>
        <dsp:cNvPr id="0" name=""/>
        <dsp:cNvSpPr/>
      </dsp:nvSpPr>
      <dsp:spPr>
        <a:xfrm rot="16200000">
          <a:off x="3911676" y="1365269"/>
          <a:ext cx="406247" cy="450176"/>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72613" y="1516241"/>
        <a:ext cx="284373" cy="270106"/>
      </dsp:txXfrm>
    </dsp:sp>
    <dsp:sp modelId="{D7304664-D4AE-44C2-B35C-986DD21F0A3B}">
      <dsp:nvSpPr>
        <dsp:cNvPr id="0" name=""/>
        <dsp:cNvSpPr/>
      </dsp:nvSpPr>
      <dsp:spPr>
        <a:xfrm>
          <a:off x="3518977" y="3963"/>
          <a:ext cx="1191644" cy="1191644"/>
        </a:xfrm>
        <a:prstGeom prst="ellipse">
          <a:avLst/>
        </a:prstGeom>
        <a:blipFill rotWithShape="0">
          <a:blip xmlns:r="http://schemas.openxmlformats.org/officeDocument/2006/relationships" r:embed="rId1"/>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 </a:t>
          </a:r>
        </a:p>
      </dsp:txBody>
      <dsp:txXfrm>
        <a:off x="3693489" y="178475"/>
        <a:ext cx="842620" cy="842620"/>
      </dsp:txXfrm>
    </dsp:sp>
    <dsp:sp modelId="{FA4CE6B8-1C87-42C9-A451-1F2A8903A7D8}">
      <dsp:nvSpPr>
        <dsp:cNvPr id="0" name=""/>
        <dsp:cNvSpPr/>
      </dsp:nvSpPr>
      <dsp:spPr>
        <a:xfrm rot="18900000">
          <a:off x="4642668" y="1668056"/>
          <a:ext cx="406247" cy="450176"/>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660516" y="1801180"/>
        <a:ext cx="284373" cy="270106"/>
      </dsp:txXfrm>
    </dsp:sp>
    <dsp:sp modelId="{AE231AE4-D5FB-448A-999F-ED579B191777}">
      <dsp:nvSpPr>
        <dsp:cNvPr id="0" name=""/>
        <dsp:cNvSpPr/>
      </dsp:nvSpPr>
      <dsp:spPr>
        <a:xfrm>
          <a:off x="4950410" y="596882"/>
          <a:ext cx="1191644" cy="1191644"/>
        </a:xfrm>
        <a:prstGeom prst="ellipse">
          <a:avLst/>
        </a:prstGeom>
        <a:blipFill rotWithShape="0">
          <a:blip xmlns:r="http://schemas.openxmlformats.org/officeDocument/2006/relationships" r:embed="rId2"/>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 </a:t>
          </a:r>
        </a:p>
      </dsp:txBody>
      <dsp:txXfrm>
        <a:off x="5124922" y="771394"/>
        <a:ext cx="842620" cy="842620"/>
      </dsp:txXfrm>
    </dsp:sp>
    <dsp:sp modelId="{9CA83495-FB49-436F-922C-1FDD55E880A5}">
      <dsp:nvSpPr>
        <dsp:cNvPr id="0" name=""/>
        <dsp:cNvSpPr/>
      </dsp:nvSpPr>
      <dsp:spPr>
        <a:xfrm>
          <a:off x="4945455" y="2399049"/>
          <a:ext cx="406247" cy="450176"/>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945455" y="2489084"/>
        <a:ext cx="284373" cy="270106"/>
      </dsp:txXfrm>
    </dsp:sp>
    <dsp:sp modelId="{95435518-C5C2-4082-8757-B5E1DA353320}">
      <dsp:nvSpPr>
        <dsp:cNvPr id="0" name=""/>
        <dsp:cNvSpPr/>
      </dsp:nvSpPr>
      <dsp:spPr>
        <a:xfrm>
          <a:off x="5543329" y="2028315"/>
          <a:ext cx="1191644" cy="1191644"/>
        </a:xfrm>
        <a:prstGeom prst="ellipse">
          <a:avLst/>
        </a:prstGeom>
        <a:blipFill rotWithShape="0">
          <a:blip xmlns:r="http://schemas.openxmlformats.org/officeDocument/2006/relationships" r:embed="rId3"/>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 </a:t>
          </a:r>
        </a:p>
      </dsp:txBody>
      <dsp:txXfrm>
        <a:off x="5717841" y="2202827"/>
        <a:ext cx="842620" cy="842620"/>
      </dsp:txXfrm>
    </dsp:sp>
    <dsp:sp modelId="{20166337-1E61-47EF-A278-8B2FC63B40F2}">
      <dsp:nvSpPr>
        <dsp:cNvPr id="0" name=""/>
        <dsp:cNvSpPr/>
      </dsp:nvSpPr>
      <dsp:spPr>
        <a:xfrm rot="2700000">
          <a:off x="4642668" y="3130041"/>
          <a:ext cx="406247" cy="450176"/>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660516" y="3176987"/>
        <a:ext cx="284373" cy="270106"/>
      </dsp:txXfrm>
    </dsp:sp>
    <dsp:sp modelId="{052543EB-B4C7-4730-BB26-86147A22AC28}">
      <dsp:nvSpPr>
        <dsp:cNvPr id="0" name=""/>
        <dsp:cNvSpPr/>
      </dsp:nvSpPr>
      <dsp:spPr>
        <a:xfrm>
          <a:off x="4950410" y="3459748"/>
          <a:ext cx="1191644" cy="1191644"/>
        </a:xfrm>
        <a:prstGeom prst="ellipse">
          <a:avLst/>
        </a:prstGeom>
        <a:blipFill rotWithShape="0">
          <a:blip xmlns:r="http://schemas.openxmlformats.org/officeDocument/2006/relationships" r:embed="rId4"/>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124922" y="3634260"/>
        <a:ext cx="842620" cy="842620"/>
      </dsp:txXfrm>
    </dsp:sp>
    <dsp:sp modelId="{B4296A90-F89B-4736-A7EB-C1775A5F9F4F}">
      <dsp:nvSpPr>
        <dsp:cNvPr id="0" name=""/>
        <dsp:cNvSpPr/>
      </dsp:nvSpPr>
      <dsp:spPr>
        <a:xfrm rot="5400000">
          <a:off x="3911676" y="3432828"/>
          <a:ext cx="406247" cy="450176"/>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72613" y="3461926"/>
        <a:ext cx="284373" cy="270106"/>
      </dsp:txXfrm>
    </dsp:sp>
    <dsp:sp modelId="{CB815CB7-F0C6-4138-816B-7A789D95E2B1}">
      <dsp:nvSpPr>
        <dsp:cNvPr id="0" name=""/>
        <dsp:cNvSpPr/>
      </dsp:nvSpPr>
      <dsp:spPr>
        <a:xfrm>
          <a:off x="3518977" y="4052667"/>
          <a:ext cx="1191644" cy="1191644"/>
        </a:xfrm>
        <a:prstGeom prst="ellipse">
          <a:avLst/>
        </a:prstGeom>
        <a:blipFill rotWithShape="0">
          <a:blip xmlns:r="http://schemas.openxmlformats.org/officeDocument/2006/relationships" r:embed="rId5"/>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693489" y="4227179"/>
        <a:ext cx="842620" cy="842620"/>
      </dsp:txXfrm>
    </dsp:sp>
    <dsp:sp modelId="{E314937D-3F8D-429B-9ADE-C22138C89DB1}">
      <dsp:nvSpPr>
        <dsp:cNvPr id="0" name=""/>
        <dsp:cNvSpPr/>
      </dsp:nvSpPr>
      <dsp:spPr>
        <a:xfrm rot="8100000">
          <a:off x="3180683" y="3130041"/>
          <a:ext cx="406247" cy="450176"/>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284709" y="3176987"/>
        <a:ext cx="284373" cy="270106"/>
      </dsp:txXfrm>
    </dsp:sp>
    <dsp:sp modelId="{85AA49AB-050A-4569-BC53-0F107E1F6930}">
      <dsp:nvSpPr>
        <dsp:cNvPr id="0" name=""/>
        <dsp:cNvSpPr/>
      </dsp:nvSpPr>
      <dsp:spPr>
        <a:xfrm>
          <a:off x="2087544" y="3459748"/>
          <a:ext cx="1191644" cy="1191644"/>
        </a:xfrm>
        <a:prstGeom prst="ellipse">
          <a:avLst/>
        </a:prstGeom>
        <a:blipFill rotWithShape="0">
          <a:blip xmlns:r="http://schemas.openxmlformats.org/officeDocument/2006/relationships" r:embed="rId6"/>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262056" y="3634260"/>
        <a:ext cx="842620" cy="842620"/>
      </dsp:txXfrm>
    </dsp:sp>
    <dsp:sp modelId="{40807FB8-31E3-4489-851A-0683F3D8FC44}">
      <dsp:nvSpPr>
        <dsp:cNvPr id="0" name=""/>
        <dsp:cNvSpPr/>
      </dsp:nvSpPr>
      <dsp:spPr>
        <a:xfrm rot="10800000">
          <a:off x="2877896" y="2399049"/>
          <a:ext cx="406247" cy="450176"/>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999770" y="2489084"/>
        <a:ext cx="284373" cy="270106"/>
      </dsp:txXfrm>
    </dsp:sp>
    <dsp:sp modelId="{416B76AE-929A-495D-B768-DC3C97E27C30}">
      <dsp:nvSpPr>
        <dsp:cNvPr id="0" name=""/>
        <dsp:cNvSpPr/>
      </dsp:nvSpPr>
      <dsp:spPr>
        <a:xfrm>
          <a:off x="1494625" y="2028315"/>
          <a:ext cx="1191644" cy="1191644"/>
        </a:xfrm>
        <a:prstGeom prst="ellipse">
          <a:avLst/>
        </a:prstGeom>
        <a:blipFill rotWithShape="0">
          <a:blip xmlns:r="http://schemas.openxmlformats.org/officeDocument/2006/relationships" r:embed="rId7"/>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669137" y="2202827"/>
        <a:ext cx="842620" cy="842620"/>
      </dsp:txXfrm>
    </dsp:sp>
    <dsp:sp modelId="{7776813A-0346-403E-8AEF-002F0AFEA5A8}">
      <dsp:nvSpPr>
        <dsp:cNvPr id="0" name=""/>
        <dsp:cNvSpPr/>
      </dsp:nvSpPr>
      <dsp:spPr>
        <a:xfrm rot="13500000">
          <a:off x="3180683" y="1668056"/>
          <a:ext cx="406247" cy="450176"/>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284709" y="1801180"/>
        <a:ext cx="284373" cy="270106"/>
      </dsp:txXfrm>
    </dsp:sp>
    <dsp:sp modelId="{0D371D99-E4F6-4182-8782-C5FC5937C84B}">
      <dsp:nvSpPr>
        <dsp:cNvPr id="0" name=""/>
        <dsp:cNvSpPr/>
      </dsp:nvSpPr>
      <dsp:spPr>
        <a:xfrm>
          <a:off x="2087544" y="596882"/>
          <a:ext cx="1191644" cy="1191644"/>
        </a:xfrm>
        <a:prstGeom prst="ellipse">
          <a:avLst/>
        </a:prstGeom>
        <a:blipFill rotWithShape="0">
          <a:blip xmlns:r="http://schemas.openxmlformats.org/officeDocument/2006/relationships" r:embed="rId8"/>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262056" y="771394"/>
        <a:ext cx="842620" cy="8426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7CDF6-DDD3-4177-A045-43F353AA794B}">
      <dsp:nvSpPr>
        <dsp:cNvPr id="0" name=""/>
        <dsp:cNvSpPr/>
      </dsp:nvSpPr>
      <dsp:spPr>
        <a:xfrm>
          <a:off x="1607656" y="616228"/>
          <a:ext cx="789129" cy="3072843"/>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Các bước xử </a:t>
          </a:r>
          <a:br>
            <a:rPr lang="en-US" sz="2400" kern="1200"/>
          </a:br>
          <a:r>
            <a:rPr lang="en-US" sz="2400" kern="1200"/>
            <a:t>lý</a:t>
          </a:r>
        </a:p>
      </dsp:txBody>
      <dsp:txXfrm>
        <a:off x="1630769" y="639341"/>
        <a:ext cx="742903" cy="3026617"/>
      </dsp:txXfrm>
    </dsp:sp>
    <dsp:sp modelId="{E314B7D9-76E8-458C-909A-9AD452B9B6A0}">
      <dsp:nvSpPr>
        <dsp:cNvPr id="0" name=""/>
        <dsp:cNvSpPr/>
      </dsp:nvSpPr>
      <dsp:spPr>
        <a:xfrm rot="17350740">
          <a:off x="1768596" y="1252981"/>
          <a:ext cx="1871062" cy="32124"/>
        </a:xfrm>
        <a:custGeom>
          <a:avLst/>
          <a:gdLst/>
          <a:ahLst/>
          <a:cxnLst/>
          <a:rect l="0" t="0" r="0" b="0"/>
          <a:pathLst>
            <a:path>
              <a:moveTo>
                <a:pt x="0" y="16062"/>
              </a:moveTo>
              <a:lnTo>
                <a:pt x="1871062" y="16062"/>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657350" y="1222267"/>
        <a:ext cx="93553" cy="93553"/>
      </dsp:txXfrm>
    </dsp:sp>
    <dsp:sp modelId="{5CD8A048-0214-4514-A17C-F68BD0022720}">
      <dsp:nvSpPr>
        <dsp:cNvPr id="0" name=""/>
        <dsp:cNvSpPr/>
      </dsp:nvSpPr>
      <dsp:spPr>
        <a:xfrm>
          <a:off x="3011468" y="1261"/>
          <a:ext cx="3215588" cy="768353"/>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kern="1200"/>
            <a:t>1- Phân tích hình thái</a:t>
          </a:r>
        </a:p>
      </dsp:txBody>
      <dsp:txXfrm>
        <a:off x="3033972" y="23765"/>
        <a:ext cx="3170580" cy="723345"/>
      </dsp:txXfrm>
    </dsp:sp>
    <dsp:sp modelId="{BB6361C1-FD8E-4559-8ADA-E68C04EF0A1E}">
      <dsp:nvSpPr>
        <dsp:cNvPr id="0" name=""/>
        <dsp:cNvSpPr/>
      </dsp:nvSpPr>
      <dsp:spPr>
        <a:xfrm rot="18289469">
          <a:off x="2165936" y="1694784"/>
          <a:ext cx="1076380" cy="32124"/>
        </a:xfrm>
        <a:custGeom>
          <a:avLst/>
          <a:gdLst/>
          <a:ahLst/>
          <a:cxnLst/>
          <a:rect l="0" t="0" r="0" b="0"/>
          <a:pathLst>
            <a:path>
              <a:moveTo>
                <a:pt x="0" y="16062"/>
              </a:moveTo>
              <a:lnTo>
                <a:pt x="1076380" y="16062"/>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677217" y="1683937"/>
        <a:ext cx="53819" cy="53819"/>
      </dsp:txXfrm>
    </dsp:sp>
    <dsp:sp modelId="{CA3C437F-F544-4E3A-BDBC-4339B5444ED9}">
      <dsp:nvSpPr>
        <dsp:cNvPr id="0" name=""/>
        <dsp:cNvSpPr/>
      </dsp:nvSpPr>
      <dsp:spPr>
        <a:xfrm>
          <a:off x="3011468" y="884867"/>
          <a:ext cx="3238639" cy="768353"/>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kern="1200"/>
            <a:t>2- Phân tích cú pháp</a:t>
          </a:r>
        </a:p>
      </dsp:txBody>
      <dsp:txXfrm>
        <a:off x="3033972" y="907371"/>
        <a:ext cx="3193631" cy="723345"/>
      </dsp:txXfrm>
    </dsp:sp>
    <dsp:sp modelId="{1D52787B-3865-4B4B-93B0-E4361E704173}">
      <dsp:nvSpPr>
        <dsp:cNvPr id="0" name=""/>
        <dsp:cNvSpPr/>
      </dsp:nvSpPr>
      <dsp:spPr>
        <a:xfrm>
          <a:off x="2396785" y="2136587"/>
          <a:ext cx="614682" cy="32124"/>
        </a:xfrm>
        <a:custGeom>
          <a:avLst/>
          <a:gdLst/>
          <a:ahLst/>
          <a:cxnLst/>
          <a:rect l="0" t="0" r="0" b="0"/>
          <a:pathLst>
            <a:path>
              <a:moveTo>
                <a:pt x="0" y="16062"/>
              </a:moveTo>
              <a:lnTo>
                <a:pt x="614682" y="16062"/>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688760" y="2137282"/>
        <a:ext cx="30734" cy="30734"/>
      </dsp:txXfrm>
    </dsp:sp>
    <dsp:sp modelId="{739860DC-76B1-4FBF-95BD-5C125A5D0E42}">
      <dsp:nvSpPr>
        <dsp:cNvPr id="0" name=""/>
        <dsp:cNvSpPr/>
      </dsp:nvSpPr>
      <dsp:spPr>
        <a:xfrm>
          <a:off x="3011468" y="1768473"/>
          <a:ext cx="3212530" cy="768353"/>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kern="1200"/>
            <a:t>3- Phân tích ngữ nghĩa</a:t>
          </a:r>
        </a:p>
      </dsp:txBody>
      <dsp:txXfrm>
        <a:off x="3033972" y="1790977"/>
        <a:ext cx="3167522" cy="723345"/>
      </dsp:txXfrm>
    </dsp:sp>
    <dsp:sp modelId="{3D6BF1A9-2BD5-4350-934E-E10A4278321E}">
      <dsp:nvSpPr>
        <dsp:cNvPr id="0" name=""/>
        <dsp:cNvSpPr/>
      </dsp:nvSpPr>
      <dsp:spPr>
        <a:xfrm rot="3310531">
          <a:off x="2165936" y="2578391"/>
          <a:ext cx="1076380" cy="32124"/>
        </a:xfrm>
        <a:custGeom>
          <a:avLst/>
          <a:gdLst/>
          <a:ahLst/>
          <a:cxnLst/>
          <a:rect l="0" t="0" r="0" b="0"/>
          <a:pathLst>
            <a:path>
              <a:moveTo>
                <a:pt x="0" y="16062"/>
              </a:moveTo>
              <a:lnTo>
                <a:pt x="1076380" y="16062"/>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677217" y="2567543"/>
        <a:ext cx="53819" cy="53819"/>
      </dsp:txXfrm>
    </dsp:sp>
    <dsp:sp modelId="{423A81EF-AD0D-491D-A464-1275AF41AEF2}">
      <dsp:nvSpPr>
        <dsp:cNvPr id="0" name=""/>
        <dsp:cNvSpPr/>
      </dsp:nvSpPr>
      <dsp:spPr>
        <a:xfrm>
          <a:off x="3011468" y="2652079"/>
          <a:ext cx="3238639" cy="768353"/>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kern="1200"/>
            <a:t>4- Tích hợp văn bản</a:t>
          </a:r>
        </a:p>
      </dsp:txBody>
      <dsp:txXfrm>
        <a:off x="3033972" y="2674583"/>
        <a:ext cx="3193631" cy="723345"/>
      </dsp:txXfrm>
    </dsp:sp>
    <dsp:sp modelId="{E31457AD-198D-4D62-995B-2C52B275F99F}">
      <dsp:nvSpPr>
        <dsp:cNvPr id="0" name=""/>
        <dsp:cNvSpPr/>
      </dsp:nvSpPr>
      <dsp:spPr>
        <a:xfrm rot="4249260">
          <a:off x="1768596" y="3020194"/>
          <a:ext cx="1871062" cy="32124"/>
        </a:xfrm>
        <a:custGeom>
          <a:avLst/>
          <a:gdLst/>
          <a:ahLst/>
          <a:cxnLst/>
          <a:rect l="0" t="0" r="0" b="0"/>
          <a:pathLst>
            <a:path>
              <a:moveTo>
                <a:pt x="0" y="16062"/>
              </a:moveTo>
              <a:lnTo>
                <a:pt x="1871062" y="16062"/>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657350" y="2989479"/>
        <a:ext cx="93553" cy="93553"/>
      </dsp:txXfrm>
    </dsp:sp>
    <dsp:sp modelId="{05D0BE99-6C84-4767-A1AD-8B1B1F5C9EC1}">
      <dsp:nvSpPr>
        <dsp:cNvPr id="0" name=""/>
        <dsp:cNvSpPr/>
      </dsp:nvSpPr>
      <dsp:spPr>
        <a:xfrm>
          <a:off x="3011468" y="3535685"/>
          <a:ext cx="3267575" cy="768353"/>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kern="1200"/>
            <a:t>5- Phân tích nghĩa thực</a:t>
          </a:r>
        </a:p>
      </dsp:txBody>
      <dsp:txXfrm>
        <a:off x="3033972" y="3558189"/>
        <a:ext cx="3222567" cy="723345"/>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6D3AC-0F27-4ED1-A1F8-89FA0732B42A}" type="datetimeFigureOut">
              <a:rPr lang="en-GB" smtClean="0"/>
              <a:t>29/03/2022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95F42-A089-4824-B5E2-D5F665D256F5}" type="slidenum">
              <a:rPr lang="en-GB" smtClean="0"/>
              <a:t>‹#›</a:t>
            </a:fld>
            <a:endParaRPr lang="en-GB"/>
          </a:p>
        </p:txBody>
      </p:sp>
    </p:spTree>
    <p:extLst>
      <p:ext uri="{BB962C8B-B14F-4D97-AF65-F5344CB8AC3E}">
        <p14:creationId xmlns:p14="http://schemas.microsoft.com/office/powerpoint/2010/main" val="2429667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ternews.vn/10-thanh-tu-dot-pha-trong-tri-tue-nhan-tao-124120.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insights.innovatube.com/l%C6%B0%E1%BB%A3c-s%E1%BB%AD-tr%C3%AD-tu%E1%BB%87-nh%C3%A2n-t%E1%BA%A1o-fa600bef73d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insights.innovatube.com/l%C6%B0%E1%BB%A3c-s%E1%BB%AD-tr%C3%AD-tu%E1%BB%87-nh%C3%A2n-t%E1%BA%A1o-fa600bef73df"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www.jaist.ac.jp/~bao/Writings/AI50years.pdf"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insights.innovatube.com/l%C6%B0%E1%BB%A3c-s%E1%BB%AD-tr%C3%AD-tu%E1%BB%87-nh%C3%A2n-t%E1%BA%A1o-fa600bef73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jaist.ac.jp/~bao/Writings/AI50years.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insights.innovatube.com/l%C6%B0%E1%BB%A3c-s%E1%BB%AD-tr%C3%AD-tu%E1%BB%87-nh%C3%A2n-t%E1%BA%A1o-fa600bef73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insights.innovatube.com/l%C6%B0%E1%BB%A3c-s%E1%BB%AD-tr%C3%AD-tu%E1%BB%87-nh%C3%A2n-t%E1%BA%A1o-fa600bef73df"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www.jaist.ac.jp/~bao/Writings/AI50years.pdf"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ml4vn.blogspot.com/2017/06/mot-so-khai-niem-trong-may-hoc.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thigiacmaytinh.com/may-hoc-gioi-thieu-tong-quan/"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owardsdatascience.com/supervised-learning-algorithms-explanaition-and-simple-code-4fbd1276f8aa"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www.dataquest.io/blog/top-10-machine-learning-algorithms-for-beginner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vn.bitdegree.org/huong-dan/hoc-machine-learning/"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machinelearningcoban.com/2016/12/27/categories/" TargetMode="External"/><Relationship Id="rId5" Type="http://schemas.openxmlformats.org/officeDocument/2006/relationships/hyperlink" Target="https://nguyenvanhieu.vn/machine-learning/" TargetMode="External"/><Relationship Id="rId4" Type="http://schemas.openxmlformats.org/officeDocument/2006/relationships/hyperlink" Target="https://colah.github.io/"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phamduytung.com/blog/2019-04-19-deep-learning-view/"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iepvupsu.github.io/"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viblo.asia/p/gioi-thieu-ve-hoc-tang-cuong-va-ung-dung-deep-q-learning-choi-game-cartpole-Az45bYy6lxY"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forum.machinelearningcoban.com/t/tutorial-implement-cac-thuat-toan-reinforcement-learning-ddpg-bai-1/3276"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viblo.asia/p/gioi-thieu-ve-deep-learning-deep-learning-hoat-dong-nhu-the-nao-3Q75w2nDlWb"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ki/Activation_function"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echinsight.com.vn/nhung-ung-dung-trong-cuoc-song-cua-deep-learning/"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codetudau.com/gioi-thieu-tien-xu-ly-trong-xu-ly-ngon-ngu-tu-nhien/index.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s://vi.wikipedia.org/w/index.php?title=Ph%C3%A2n_t%C3%A1ch_t%E1%BB%AB&amp;action=edit&amp;redlink=1" TargetMode="External"/><Relationship Id="rId3" Type="http://schemas.openxmlformats.org/officeDocument/2006/relationships/hyperlink" Target="https://vi.wikipedia.org/wiki/Ti%E1%BA%BFng_Anh" TargetMode="External"/><Relationship Id="rId7" Type="http://schemas.openxmlformats.org/officeDocument/2006/relationships/hyperlink" Target="https://vi.wikipedia.org/wiki/Ti%E1%BA%BFng_Nh%E1%BA%ADt" TargetMode="External"/><Relationship Id="rId2" Type="http://schemas.openxmlformats.org/officeDocument/2006/relationships/slide" Target="../slides/slide100.xml"/><Relationship Id="rId1" Type="http://schemas.openxmlformats.org/officeDocument/2006/relationships/notesMaster" Target="../notesMasters/notesMaster1.xml"/><Relationship Id="rId6" Type="http://schemas.openxmlformats.org/officeDocument/2006/relationships/hyperlink" Target="https://vi.wikipedia.org/wiki/Ti%E1%BA%BFng_Tri%E1%BB%81u_Ti%C3%AAn" TargetMode="External"/><Relationship Id="rId5" Type="http://schemas.openxmlformats.org/officeDocument/2006/relationships/hyperlink" Target="https://vi.wikipedia.org/wiki/Ti%E1%BA%BFng_Trung_Qu%E1%BB%91c" TargetMode="External"/><Relationship Id="rId4" Type="http://schemas.openxmlformats.org/officeDocument/2006/relationships/hyperlink" Target="https://vi.wikipedia.org/wiki/Ti%E1%BA%BFng_Vi%E1%BB%87t"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vi.wikipedia.org/wiki/X%E1%BB%AD_l%C3%BD_ng%C3%B4n_ng%E1%BB%AF_t%E1%BB%B1_nhi%C3%AAn#:~:text=X%E1%BB%AD%20l%C3%BD%20ng%C3%B4n%20ng%E1%BB%AF%20t%E1%BB%B1%20nhi%C3%AAn%20(natural%20language%20processing%20%2D%20NLP,ng%C3%B4n%20ng%E1%BB%AF%20c%E1%BB%A7a%20con%20ng%C6%B0%E1%BB%9Di." TargetMode="External"/><Relationship Id="rId2" Type="http://schemas.openxmlformats.org/officeDocument/2006/relationships/slide" Target="../slides/slide101.xml"/><Relationship Id="rId1" Type="http://schemas.openxmlformats.org/officeDocument/2006/relationships/notesMaster" Target="../notesMasters/notesMaster1.xml"/><Relationship Id="rId6" Type="http://schemas.openxmlformats.org/officeDocument/2006/relationships/hyperlink" Target="https://viblo.asia/p/xu-ly-ngon-ngu-tu-nhien-phan-1-OeVKB8eQlkW" TargetMode="External"/><Relationship Id="rId5" Type="http://schemas.openxmlformats.org/officeDocument/2006/relationships/hyperlink" Target="https://codetudau.com/gioi-thieu-tien-xu-ly-trong-xu-ly-ngon-ngu-tu-nhien/index.html" TargetMode="External"/><Relationship Id="rId4" Type="http://schemas.openxmlformats.org/officeDocument/2006/relationships/hyperlink" Target="https://onetech.vn/blog/co-ban-ve-xu-ly-ngon-ngu-tu-nhien-va-ung-dung-cho-tieng-viet-6315"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owardsdatascience.com/natural-language-processing-nlp-top-10-applications-to-know-b2c80bd428cb"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thegioimaychu.vn/blog/ai-deep-learning/su-khac-biet-giua-thi-giac-may-tinh-va-xu-ly-hinh-anh-computer-vision-vs-image-processing-p2933/"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bkaii.com.vn/tin-tuc/527-tim-hieu-chung-ve-thi-giac-may-tinh-computer-vision"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longvan.net/thi-giac-may-tinh-la-gi-ung-dung-thi-giac-may-tinh.html"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thegioimaychu.vn/blog/ai-deep-learning/5-ung-dung-cua-thi-giac-may-tinh-cho-deep-learning-p3205/"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blog.vietanhdev.com/posts/2019-09-27-cv-review-gioi-thieu-computer-vision-va-cach-hoc/"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zdnet.com/article/robotics-in-business-everything-humans-need-to-know/"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Phương</a:t>
            </a:r>
            <a:r>
              <a:rPr lang="en-US" baseline="0"/>
              <a:t> pháp giảng dạy: Hỏi sinh viên 2 câu hỏi này (2 câu hỏi được các nhà triết học thảo luận từ cách đây hàng nghìn năm về khả năng của máy móc), để các bạn nghĩ 1 chút, rồi cho xem một loạt ví dụ, sau đó hỏi lại để sinh viên trả lời.</a:t>
            </a:r>
            <a:endParaRPr lang="en-US"/>
          </a:p>
          <a:p>
            <a:endParaRPr lang="en-US"/>
          </a:p>
          <a:p>
            <a:r>
              <a:rPr lang="en-US"/>
              <a:t>- Các</a:t>
            </a:r>
            <a:r>
              <a:rPr lang="en-US" baseline="0"/>
              <a:t> ví dụ dưới đây được lựa chọn vì gần gũi và thú vị với sinh viên, đi từ góc nhìn người máy hoàn chỉnh giống y hệt con người, gây nguy hiểm cho con người, đến những ví dụ ứng dụng AI vô cùng nhỏ và hữu ích trong cuộc sống, để sinh viên hiểu AI không chỉ là người máy, không quá nguy hiểm như phim ảnh thể hiện, giúp sinh viên dần tiếp cận đến bản chất thực sự của AI</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4</a:t>
            </a:fld>
            <a:endParaRPr lang="en-GB"/>
          </a:p>
        </p:txBody>
      </p:sp>
    </p:spTree>
    <p:extLst>
      <p:ext uri="{BB962C8B-B14F-4D97-AF65-F5344CB8AC3E}">
        <p14:creationId xmlns:p14="http://schemas.microsoft.com/office/powerpoint/2010/main" val="89498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a:t>K. R. Chowdhary - Fundamentals of Artificial Intelligence-Springer-Nature New York Inc (2020)</a:t>
            </a:r>
          </a:p>
          <a:p>
            <a:r>
              <a:rPr lang="en-US"/>
              <a:t>Bài</a:t>
            </a:r>
            <a:r>
              <a:rPr lang="en-US" baseline="0"/>
              <a:t> giảng của thầy Nguyễn Xuân Hoài – Khóa học AI for business cho giảng viên khoa HTTTQL - HVNH</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13</a:t>
            </a:fld>
            <a:endParaRPr lang="en-GB"/>
          </a:p>
        </p:txBody>
      </p:sp>
    </p:spTree>
    <p:extLst>
      <p:ext uri="{BB962C8B-B14F-4D97-AF65-F5344CB8AC3E}">
        <p14:creationId xmlns:p14="http://schemas.microsoft.com/office/powerpoint/2010/main" val="212042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K. R. Chowdhary - Fundamentals of Artificial Intelligence-Springer-Nature New York Inc (2020)</a:t>
            </a:r>
          </a:p>
        </p:txBody>
      </p:sp>
      <p:sp>
        <p:nvSpPr>
          <p:cNvPr id="4" name="Slide Number Placeholder 3"/>
          <p:cNvSpPr>
            <a:spLocks noGrp="1"/>
          </p:cNvSpPr>
          <p:nvPr>
            <p:ph type="sldNum" sz="quarter" idx="10"/>
          </p:nvPr>
        </p:nvSpPr>
        <p:spPr/>
        <p:txBody>
          <a:bodyPr/>
          <a:lstStyle/>
          <a:p>
            <a:fld id="{0A095F42-A089-4824-B5E2-D5F665D256F5}" type="slidenum">
              <a:rPr lang="en-GB" smtClean="0"/>
              <a:t>14</a:t>
            </a:fld>
            <a:endParaRPr lang="en-GB"/>
          </a:p>
        </p:txBody>
      </p:sp>
    </p:spTree>
    <p:extLst>
      <p:ext uri="{BB962C8B-B14F-4D97-AF65-F5344CB8AC3E}">
        <p14:creationId xmlns:p14="http://schemas.microsoft.com/office/powerpoint/2010/main" val="3075733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a:t>K. R. Chowdhary - Fundamentals of Artificial Intelligence-Springer-Nature New York Inc (2020)</a:t>
            </a:r>
          </a:p>
          <a:p>
            <a:r>
              <a:rPr lang="en-US"/>
              <a:t>Bài</a:t>
            </a:r>
            <a:r>
              <a:rPr lang="en-US" baseline="0"/>
              <a:t> giảng của thầy Nguyễn Xuân Hoài – Khóa học AI for business cho giảng viên khoa HTTTQL - HVNH</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16</a:t>
            </a:fld>
            <a:endParaRPr lang="en-GB"/>
          </a:p>
        </p:txBody>
      </p:sp>
    </p:spTree>
    <p:extLst>
      <p:ext uri="{BB962C8B-B14F-4D97-AF65-F5344CB8AC3E}">
        <p14:creationId xmlns:p14="http://schemas.microsoft.com/office/powerpoint/2010/main" val="1759872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Bài</a:t>
            </a:r>
            <a:r>
              <a:rPr lang="en-US" baseline="0"/>
              <a:t> giảng của thầy Nguyễn Xuân Hoài – Khóa học AI for business cho giảng viên khoa HTTTQL - HVNH</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17</a:t>
            </a:fld>
            <a:endParaRPr lang="en-GB"/>
          </a:p>
        </p:txBody>
      </p:sp>
    </p:spTree>
    <p:extLst>
      <p:ext uri="{BB962C8B-B14F-4D97-AF65-F5344CB8AC3E}">
        <p14:creationId xmlns:p14="http://schemas.microsoft.com/office/powerpoint/2010/main" val="1454064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Hình</a:t>
            </a:r>
            <a:r>
              <a:rPr lang="en-US" baseline="0"/>
              <a:t> trên mạng</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18</a:t>
            </a:fld>
            <a:endParaRPr lang="en-GB"/>
          </a:p>
        </p:txBody>
      </p:sp>
    </p:spTree>
    <p:extLst>
      <p:ext uri="{BB962C8B-B14F-4D97-AF65-F5344CB8AC3E}">
        <p14:creationId xmlns:p14="http://schemas.microsoft.com/office/powerpoint/2010/main" val="608137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a:hlinkClick r:id="rId3"/>
              </a:rPr>
              <a:t>https://enternews.vn/10-thanh-tu-dot-pha-trong-tri-tue-nhan-tao-124120.html</a:t>
            </a:r>
            <a:endParaRPr lang="en-GB"/>
          </a:p>
          <a:p>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20</a:t>
            </a:fld>
            <a:endParaRPr lang="en-GB"/>
          </a:p>
        </p:txBody>
      </p:sp>
    </p:spTree>
    <p:extLst>
      <p:ext uri="{BB962C8B-B14F-4D97-AF65-F5344CB8AC3E}">
        <p14:creationId xmlns:p14="http://schemas.microsoft.com/office/powerpoint/2010/main" val="238295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a:t>Quan điểm của Descartes là các máy móc (theo nghĩa liên quan đến cơ giới hóa tâm trí) về cơ bản </a:t>
            </a:r>
            <a:r>
              <a:rPr lang="en-US"/>
              <a:t>là một bộ </a:t>
            </a:r>
            <a:r>
              <a:rPr lang="vi-VN"/>
              <a:t>các cơ chế có mục đích đặc biệt và không một máy móc nào có thể kết hợp số lượng lớn các cơ chế </a:t>
            </a:r>
            <a:r>
              <a:rPr lang="en-US"/>
              <a:t>để</a:t>
            </a:r>
            <a:r>
              <a:rPr lang="en-US" baseline="0"/>
              <a:t> mô phỏng được hành vi giống hệt như </a:t>
            </a:r>
            <a:r>
              <a:rPr lang="vi-VN"/>
              <a:t>con người.</a:t>
            </a:r>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21</a:t>
            </a:fld>
            <a:endParaRPr lang="en-GB"/>
          </a:p>
        </p:txBody>
      </p:sp>
    </p:spTree>
    <p:extLst>
      <p:ext uri="{BB962C8B-B14F-4D97-AF65-F5344CB8AC3E}">
        <p14:creationId xmlns:p14="http://schemas.microsoft.com/office/powerpoint/2010/main" val="1169667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a:hlinkClick r:id="rId3"/>
              </a:rPr>
              <a:t>https://insights.innovatube.com/l%C6%B0%E1%BB%A3c-s%E1%BB%AD-tr%C3%AD-tu%E1%BB%87-nh%C3%A2n-t%E1%BA%A1o-fa600bef73df</a:t>
            </a:r>
            <a:endParaRPr lang="en-GB"/>
          </a:p>
          <a:p>
            <a:r>
              <a:rPr lang="en-GB"/>
              <a:t>Trả</a:t>
            </a:r>
            <a:r>
              <a:rPr lang="en-GB" baseline="0"/>
              <a:t> </a:t>
            </a:r>
            <a:r>
              <a:rPr lang="en-US"/>
              <a:t>lời câu hỏi “máy tính</a:t>
            </a:r>
            <a:r>
              <a:rPr lang="en-US" baseline="0"/>
              <a:t> có suy nghĩ được như con người không?”</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22</a:t>
            </a:fld>
            <a:endParaRPr lang="en-GB"/>
          </a:p>
        </p:txBody>
      </p:sp>
    </p:spTree>
    <p:extLst>
      <p:ext uri="{BB962C8B-B14F-4D97-AF65-F5344CB8AC3E}">
        <p14:creationId xmlns:p14="http://schemas.microsoft.com/office/powerpoint/2010/main" val="12476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a:hlinkClick r:id="rId3"/>
              </a:rPr>
              <a:t>https://insights.innovatube.com/l%C6%B0%E1%BB%A3c-s%E1%BB%AD-tr%C3%AD-tu%E1%BB%87-nh%C3%A2n-t%E1%BA%A1o-fa600bef73df</a:t>
            </a:r>
            <a:endParaRPr lang="en-GB"/>
          </a:p>
          <a:p>
            <a:r>
              <a:rPr lang="en-GB">
                <a:hlinkClick r:id="rId4"/>
              </a:rPr>
              <a:t>http://www.jaist.ac.jp/~bao/Writings/AI50years.pdf</a:t>
            </a:r>
            <a:endParaRPr lang="en-GB"/>
          </a:p>
          <a:p>
            <a:r>
              <a:rPr lang="vi-VN"/>
              <a:t>Các chuyên gia đến từ nhiều trường đại học và công ty khác nhau như Carnegie Mellon University, Massachusetts Institute of Technology và IBM đã tham gia hội nghị.</a:t>
            </a:r>
            <a:endParaRPr lang="en-US"/>
          </a:p>
          <a:p>
            <a:r>
              <a:rPr lang="en-US"/>
              <a:t>3</a:t>
            </a:r>
            <a:r>
              <a:rPr lang="en-US" baseline="0"/>
              <a:t> trong 4 người sáng lập ngành AI đều 29 tuổi, họ đều mang đầy sự lạc quan và đột phá của tuổi trẻ, say mê nghiên cứu và tin tưởng vào tiềm năng vô cùng mạnh mẽ của AI.</a:t>
            </a:r>
            <a:endParaRPr lang="en-US"/>
          </a:p>
          <a:p>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23</a:t>
            </a:fld>
            <a:endParaRPr lang="en-GB"/>
          </a:p>
        </p:txBody>
      </p:sp>
    </p:spTree>
    <p:extLst>
      <p:ext uri="{BB962C8B-B14F-4D97-AF65-F5344CB8AC3E}">
        <p14:creationId xmlns:p14="http://schemas.microsoft.com/office/powerpoint/2010/main" val="3544755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https://insights.innovatube.com/l%C6%B0%E1%BB%A3c-s%E1%BB%AD-tr%C3%AD-tu%E1%BB%87-nh%C3%A2n-t%E1%BA%A1o-fa600bef73df</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24</a:t>
            </a:fld>
            <a:endParaRPr lang="en-GB"/>
          </a:p>
        </p:txBody>
      </p:sp>
    </p:spTree>
    <p:extLst>
      <p:ext uri="{BB962C8B-B14F-4D97-AF65-F5344CB8AC3E}">
        <p14:creationId xmlns:p14="http://schemas.microsoft.com/office/powerpoint/2010/main" val="1197994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Blade</a:t>
            </a:r>
            <a:r>
              <a:rPr lang="en-US" baseline="0"/>
              <a:t> Runner – Bộ phim khoa học viễn tưởng hay nhất mọi thời đại</a:t>
            </a:r>
          </a:p>
          <a:p>
            <a:r>
              <a:rPr lang="en-US" baseline="0"/>
              <a:t>Ví dụ cho việc người máy mang hình dạng hoàn toàn như con người, có toàn bộ năng lực như một con người và thống lĩnh thế giới</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5</a:t>
            </a:fld>
            <a:endParaRPr lang="en-GB"/>
          </a:p>
        </p:txBody>
      </p:sp>
    </p:spTree>
    <p:extLst>
      <p:ext uri="{BB962C8B-B14F-4D97-AF65-F5344CB8AC3E}">
        <p14:creationId xmlns:p14="http://schemas.microsoft.com/office/powerpoint/2010/main" val="96410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http://www.jaist.ac.jp/~bao/Writings/AI50years.pdf</a:t>
            </a:r>
            <a:endParaRPr lang="en-GB"/>
          </a:p>
          <a:p>
            <a:r>
              <a:rPr lang="vi-VN"/>
              <a:t>Hệ DENDRAL nhằm giúp các nhà nghiên cứu hóa học hữu cơ xác định các phân tử hữu cơ chưa biết dựa trên phân tích phổ của chúng và</a:t>
            </a:r>
            <a:r>
              <a:rPr lang="en-US"/>
              <a:t> các</a:t>
            </a:r>
            <a:r>
              <a:rPr lang="en-US" baseline="0"/>
              <a:t> tri thức hóa học.</a:t>
            </a:r>
            <a:r>
              <a:rPr lang="vi-VN"/>
              <a:t> Máy tính DENDRAL do Edward Feigenbaum−một học trò của Simon, người được coi là cha đẻ của các hệ chuyên gia và được giải Turing năm 1994−và đồng nghiệp làm tại đại học Stanford từ cuối những năm 1960. MYCIN là hệ chuyên gia có cơ sở tri thức chừng 600 luật về y học có tính đến yếu tố bất định.</a:t>
            </a:r>
            <a:endParaRPr lang="en-US"/>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Q</a:t>
            </a:r>
            <a:r>
              <a:rPr lang="vi-VN" sz="1200" b="0" i="0" kern="1200">
                <a:solidFill>
                  <a:schemeClr val="tx1"/>
                </a:solidFill>
                <a:effectLst/>
                <a:latin typeface="+mn-lt"/>
                <a:ea typeface="+mn-ea"/>
                <a:cs typeface="+mn-cs"/>
              </a:rPr>
              <a:t>uan trọng hơn hết, </a:t>
            </a:r>
            <a:r>
              <a:rPr lang="vi-VN" sz="1200" b="1" i="0" kern="1200">
                <a:solidFill>
                  <a:schemeClr val="tx1"/>
                </a:solidFill>
                <a:effectLst/>
                <a:latin typeface="+mn-lt"/>
                <a:ea typeface="+mn-ea"/>
                <a:cs typeface="+mn-cs"/>
              </a:rPr>
              <a:t>“hệ thống chuyên gia"</a:t>
            </a:r>
            <a:r>
              <a:rPr lang="vi-VN" sz="1200" b="0" i="0" kern="1200">
                <a:solidFill>
                  <a:schemeClr val="tx1"/>
                </a:solidFill>
                <a:effectLst/>
                <a:latin typeface="+mn-lt"/>
                <a:ea typeface="+mn-ea"/>
                <a:cs typeface="+mn-cs"/>
              </a:rPr>
              <a:t> đánh dấu một bước phát triển mới của trí tuệ nhân tạo: </a:t>
            </a:r>
            <a:r>
              <a:rPr lang="vi-VN" sz="1200" b="1" i="0" kern="1200">
                <a:solidFill>
                  <a:schemeClr val="tx1"/>
                </a:solidFill>
                <a:effectLst/>
                <a:latin typeface="+mn-lt"/>
                <a:ea typeface="+mn-ea"/>
                <a:cs typeface="+mn-cs"/>
              </a:rPr>
              <a:t>trở nên hữu ích</a:t>
            </a:r>
            <a:r>
              <a:rPr lang="vi-VN" sz="1200" b="0" i="0" kern="1200">
                <a:solidFill>
                  <a:schemeClr val="tx1"/>
                </a:solidFill>
                <a:effectLst/>
                <a:latin typeface="+mn-lt"/>
                <a:ea typeface="+mn-ea"/>
                <a:cs typeface="+mn-cs"/>
              </a:rPr>
              <a:t>, điều mà trí tuệ nhân tạo không thể đạt được trong quá khứ.</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25</a:t>
            </a:fld>
            <a:endParaRPr lang="en-GB"/>
          </a:p>
        </p:txBody>
      </p:sp>
    </p:spTree>
    <p:extLst>
      <p:ext uri="{BB962C8B-B14F-4D97-AF65-F5344CB8AC3E}">
        <p14:creationId xmlns:p14="http://schemas.microsoft.com/office/powerpoint/2010/main" val="2413156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hlinkClick r:id="rId3"/>
              </a:rPr>
              <a:t>https://insights.innovatube.com/l%C6%B0%E1%BB%A3c-s%E1%BB%AD-tr%C3%AD-tu%E1%BB%87-nh%C3%A2n-t%E1%BA%A1o-fa600bef73df</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26</a:t>
            </a:fld>
            <a:endParaRPr lang="en-GB"/>
          </a:p>
        </p:txBody>
      </p:sp>
    </p:spTree>
    <p:extLst>
      <p:ext uri="{BB962C8B-B14F-4D97-AF65-F5344CB8AC3E}">
        <p14:creationId xmlns:p14="http://schemas.microsoft.com/office/powerpoint/2010/main" val="3262831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hlinkClick r:id="rId3"/>
              </a:rPr>
              <a:t>https://insights.innovatube.com/l%C6%B0%E1%BB%A3c-s%E1%BB%AD-tr%C3%AD-tu%E1%BB%87-nh%C3%A2n-t%E1%BA%A1o-fa600bef73df</a:t>
            </a:r>
            <a:endParaRPr lang="en-GB"/>
          </a:p>
          <a:p>
            <a:pPr marL="0" marR="0" indent="0" algn="l" defTabSz="914400" rtl="0" eaLnBrk="1" fontAlgn="auto" latinLnBrk="0" hangingPunct="1">
              <a:lnSpc>
                <a:spcPct val="100000"/>
              </a:lnSpc>
              <a:spcBef>
                <a:spcPts val="0"/>
              </a:spcBef>
              <a:spcAft>
                <a:spcPts val="0"/>
              </a:spcAft>
              <a:buClrTx/>
              <a:buSzTx/>
              <a:buFontTx/>
              <a:buNone/>
              <a:tabLst/>
              <a:defRPr/>
            </a:pPr>
            <a:r>
              <a:rPr lang="en-GB">
                <a:hlinkClick r:id="rId4"/>
              </a:rPr>
              <a:t>http://www.jaist.ac.jp/~bao/Writings/AI50years.pdf</a:t>
            </a:r>
            <a:endParaRPr lang="en-GB"/>
          </a:p>
          <a:p>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27</a:t>
            </a:fld>
            <a:endParaRPr lang="en-GB"/>
          </a:p>
        </p:txBody>
      </p:sp>
    </p:spTree>
    <p:extLst>
      <p:ext uri="{BB962C8B-B14F-4D97-AF65-F5344CB8AC3E}">
        <p14:creationId xmlns:p14="http://schemas.microsoft.com/office/powerpoint/2010/main" val="964280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Siêu máy tính này được xây dựng trên một framework của IBM, có khả năng tính toán 200 triệu nước đi mỗi giây. Khả năng tính toán của Deep Blue cũng được cải thiện với việc phân tích hàng ngàn trận đấu của những người chơi cờ vua giỏi nhất thế giới.</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Thành công của Deep Blue không phải đến từ sự đột phá trong nghiên cứu về trí tuệ nhân tạo, mà đến từ sự gia tăng mạnh mẽ trong khả năng tính toán của máy tính. Trên thực tế, máy tính Deep Blue mạnh hơn gấp 10 triệu lần máy tính chơi cờ vua Ferranti Mark 1 vào năm 1951.</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Sự kiện Deep Blue đánh bại Garry Kasparov đánh dấu việc xử lý được vấn đề cốt lõi trong việc phát triển trí tuệ nhân tạo: </a:t>
            </a:r>
            <a:r>
              <a:rPr lang="vi-VN" sz="1200" b="1" i="0" kern="1200">
                <a:solidFill>
                  <a:schemeClr val="tx1"/>
                </a:solidFill>
                <a:effectLst/>
                <a:latin typeface="+mn-lt"/>
                <a:ea typeface="+mn-ea"/>
                <a:cs typeface="+mn-cs"/>
              </a:rPr>
              <a:t>sức mạnh tính toán</a:t>
            </a:r>
            <a:r>
              <a:rPr lang="vi-VN" sz="1200" b="0" i="0" kern="1200">
                <a:solidFill>
                  <a:schemeClr val="tx1"/>
                </a:solidFill>
                <a:effectLst/>
                <a:latin typeface="+mn-lt"/>
                <a:ea typeface="+mn-ea"/>
                <a:cs typeface="+mn-cs"/>
              </a:rPr>
              <a:t>.</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28</a:t>
            </a:fld>
            <a:endParaRPr lang="en-GB"/>
          </a:p>
        </p:txBody>
      </p:sp>
    </p:spTree>
    <p:extLst>
      <p:ext uri="{BB962C8B-B14F-4D97-AF65-F5344CB8AC3E}">
        <p14:creationId xmlns:p14="http://schemas.microsoft.com/office/powerpoint/2010/main" val="1315546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Clip “Top 10 Applications Of Artificial Intelligence - Artificial Intelligence Applications – Edureka” </a:t>
            </a:r>
            <a:r>
              <a:rPr lang="en-US" baseline="0"/>
              <a:t>sinh viên tự xem ở nhà – Clip được thực hiện 05/2019</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29</a:t>
            </a:fld>
            <a:endParaRPr lang="en-GB"/>
          </a:p>
        </p:txBody>
      </p:sp>
    </p:spTree>
    <p:extLst>
      <p:ext uri="{BB962C8B-B14F-4D97-AF65-F5344CB8AC3E}">
        <p14:creationId xmlns:p14="http://schemas.microsoft.com/office/powerpoint/2010/main" val="835773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K. R. Chowdhary - Fundamentals of Artificial Intelligence-Springer-Nature New York Inc (2020)</a:t>
            </a:r>
          </a:p>
        </p:txBody>
      </p:sp>
      <p:sp>
        <p:nvSpPr>
          <p:cNvPr id="4" name="Slide Number Placeholder 3"/>
          <p:cNvSpPr>
            <a:spLocks noGrp="1"/>
          </p:cNvSpPr>
          <p:nvPr>
            <p:ph type="sldNum" sz="quarter" idx="10"/>
          </p:nvPr>
        </p:nvSpPr>
        <p:spPr/>
        <p:txBody>
          <a:bodyPr/>
          <a:lstStyle/>
          <a:p>
            <a:fld id="{0A095F42-A089-4824-B5E2-D5F665D256F5}" type="slidenum">
              <a:rPr lang="en-GB" smtClean="0"/>
              <a:t>30</a:t>
            </a:fld>
            <a:endParaRPr lang="en-GB"/>
          </a:p>
        </p:txBody>
      </p:sp>
    </p:spTree>
    <p:extLst>
      <p:ext uri="{BB962C8B-B14F-4D97-AF65-F5344CB8AC3E}">
        <p14:creationId xmlns:p14="http://schemas.microsoft.com/office/powerpoint/2010/main" val="334355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 R. Chowdhary - Fundamentals of Artificial Intelligence-Springer-Nature New York Inc (2020)</a:t>
            </a:r>
          </a:p>
          <a:p>
            <a:endParaRPr lang="en-US"/>
          </a:p>
          <a:p>
            <a:r>
              <a:rPr lang="en-US"/>
              <a:t>Có</a:t>
            </a:r>
            <a:r>
              <a:rPr lang="en-US" baseline="0"/>
              <a:t> rất nhiều công cụ, kỹ thuật cũng như thuật toán được sử dụng trong lĩnh vực AI, nhưng trong giới hạn chương trình này sẽ tập trung giới thiệu một số thuật toán nhất định, cùng 2 công cụ chính là Ngôn ngữ lập trình Python và ứng dụng xây dựng Chatbot Dialogflow trên góc độ là người sử dụng, không phải người phát triển.</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32</a:t>
            </a:fld>
            <a:endParaRPr lang="en-GB"/>
          </a:p>
        </p:txBody>
      </p:sp>
    </p:spTree>
    <p:extLst>
      <p:ext uri="{BB962C8B-B14F-4D97-AF65-F5344CB8AC3E}">
        <p14:creationId xmlns:p14="http://schemas.microsoft.com/office/powerpoint/2010/main" val="479450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đây bởi McAfee cho thấy, trong năm 2018, nhiều vụ việc gian lận trong lĩnh vực tài chính đã được phát hiện trên toàn cầu với tổng số tiền lên đến 600 tỷ USD. Để ngăn chặn các hành vi gian lận và rửa tiền, các ngân hàng đang gấp rút chuyển đổi và thích ứng công nghệ để chống lại các mối đe dọa, gian lận từ bên ngoài. Các giải pháp kích hoạt AI và các mô hình tài chính tiên tiến mới sẽ giúp các ngân hàng xác định, phân tích dòng tiền trong thời gian thực và phát hiện các giao dịch gian lận có thể dừng lại ngay khi chúng được phát hiện</a:t>
            </a:r>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37</a:t>
            </a:fld>
            <a:endParaRPr lang="en-GB"/>
          </a:p>
        </p:txBody>
      </p:sp>
    </p:spTree>
    <p:extLst>
      <p:ext uri="{BB962C8B-B14F-4D97-AF65-F5344CB8AC3E}">
        <p14:creationId xmlns:p14="http://schemas.microsoft.com/office/powerpoint/2010/main" val="3347051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a:t>
            </a:r>
            <a:r>
              <a:rPr lang="en-US" baseline="0"/>
              <a:t> ta đã nghe, và biết về AI rất nhiều, Đặc biệt chúng ta đã được biết đến các ứng dụng của AI qua các ví dụ, video clip ở buổi trước</a:t>
            </a:r>
          </a:p>
          <a:p>
            <a:r>
              <a:rPr lang="en-US" baseline="0"/>
              <a:t>Vậy theo các bạn AI có những lĩnh vực nghiên cứu nào? Hoặc chúng ta hay nghe thấy AI đi kèm với gì (đó có thể chính là lĩnh vực nghiên cứu của AI)</a:t>
            </a:r>
            <a:endParaRPr lang="en-US"/>
          </a:p>
          <a:p>
            <a:r>
              <a:rPr lang="en-US"/>
              <a:t>Lĩnh</a:t>
            </a:r>
            <a:r>
              <a:rPr lang="en-US" baseline="0"/>
              <a:t> vực nghiên cứu của AI rất rộng lớn, tuy nhiên dựa trên ứng dụng và các công bố khoa học có thể chia các lĩnh vực nghiên cứu chính của AI</a:t>
            </a:r>
          </a:p>
          <a:p>
            <a:pPr marL="0" indent="0">
              <a:buNone/>
            </a:pPr>
            <a:r>
              <a:rPr lang="en-US"/>
              <a:t>1.3.1. Học máy</a:t>
            </a:r>
          </a:p>
          <a:p>
            <a:pPr marL="0" indent="0">
              <a:buNone/>
            </a:pPr>
            <a:r>
              <a:rPr lang="en-US"/>
              <a:t>1.3.2. Học sâu</a:t>
            </a:r>
          </a:p>
          <a:p>
            <a:pPr marL="0" indent="0">
              <a:buNone/>
            </a:pPr>
            <a:r>
              <a:rPr lang="en-US"/>
              <a:t>1.3.3. Xử lý ngôn ngữ tự nhiên</a:t>
            </a:r>
          </a:p>
          <a:p>
            <a:pPr marL="0" indent="0">
              <a:buNone/>
            </a:pPr>
            <a:r>
              <a:rPr lang="en-US"/>
              <a:t>1.3.4. Thị giác máy tính</a:t>
            </a:r>
          </a:p>
        </p:txBody>
      </p:sp>
      <p:sp>
        <p:nvSpPr>
          <p:cNvPr id="4" name="Slide Number Placeholder 3"/>
          <p:cNvSpPr>
            <a:spLocks noGrp="1"/>
          </p:cNvSpPr>
          <p:nvPr>
            <p:ph type="sldNum" sz="quarter" idx="10"/>
          </p:nvPr>
        </p:nvSpPr>
        <p:spPr/>
        <p:txBody>
          <a:bodyPr/>
          <a:lstStyle/>
          <a:p>
            <a:fld id="{0A095F42-A089-4824-B5E2-D5F665D256F5}" type="slidenum">
              <a:rPr lang="en-GB" smtClean="0"/>
              <a:t>48</a:t>
            </a:fld>
            <a:endParaRPr lang="en-GB"/>
          </a:p>
        </p:txBody>
      </p:sp>
    </p:spTree>
    <p:extLst>
      <p:ext uri="{BB962C8B-B14F-4D97-AF65-F5344CB8AC3E}">
        <p14:creationId xmlns:p14="http://schemas.microsoft.com/office/powerpoint/2010/main" val="15333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a:solidFill>
                  <a:schemeClr val="tx1"/>
                </a:solidFill>
              </a:rPr>
              <a:t>Học máy có hiện nay được áp dụng rộng rãi bao gồm máy truy tìm dữ liệu, chẩn đoán y khoa, phát hiện thẻ tín dụng giả, phân tích thị trường chứng khoán, phân loại các chuỗi DNA, nhận dạng tiếng nói và chữ viết, dịch tự động, chơi trò chơi và cử động rô-bốt (</a:t>
            </a:r>
            <a:r>
              <a:rPr lang="vi-VN" sz="1200" i="1">
                <a:solidFill>
                  <a:schemeClr val="tx1"/>
                </a:solidFill>
              </a:rPr>
              <a:t>robot locomotion</a:t>
            </a:r>
            <a:r>
              <a:rPr lang="vi-VN" sz="1200">
                <a:solidFill>
                  <a:schemeClr val="tx1"/>
                </a:solidFill>
              </a:rPr>
              <a:t>).</a:t>
            </a:r>
            <a:endParaRPr lang="en-US" sz="1200">
              <a:solidFill>
                <a:schemeClr val="tx1"/>
              </a:solidFill>
            </a:endParaRPr>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51</a:t>
            </a:fld>
            <a:endParaRPr lang="en-GB"/>
          </a:p>
        </p:txBody>
      </p:sp>
    </p:spTree>
    <p:extLst>
      <p:ext uri="{BB962C8B-B14F-4D97-AF65-F5344CB8AC3E}">
        <p14:creationId xmlns:p14="http://schemas.microsoft.com/office/powerpoint/2010/main" val="110897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Delivery Doodles của</a:t>
            </a:r>
            <a:r>
              <a:rPr lang="en-GB" baseline="0"/>
              <a:t> Grab</a:t>
            </a:r>
            <a:r>
              <a:rPr lang="en-GB"/>
              <a:t> - Vẽ món nào, giao món nấy (hợp tác cùng Google)</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latin typeface="+mn-lt"/>
                <a:ea typeface="+mn-ea"/>
                <a:cs typeface="+mn-cs"/>
              </a:rPr>
              <a:t>Hơn 10.000 bản vẽ đã được các bé - là con em của nhân viên Grab và Google - đóng góp, giúp hỗ trợ trí thông minh nhân tạo (AI) của Delivery Doodles dễ dàng nhận diện các món đặc sản như Bánh mì</a:t>
            </a:r>
            <a:r>
              <a:rPr lang="en-US" sz="1200" kern="1200">
                <a:solidFill>
                  <a:schemeClr val="tx1"/>
                </a:solidFill>
                <a:latin typeface="+mn-lt"/>
                <a:ea typeface="+mn-ea"/>
                <a:cs typeface="+mn-cs"/>
              </a:rPr>
              <a:t>, Phở, Pazza, Mỳ Ý,…</a:t>
            </a:r>
            <a:endParaRPr lang="vi-VN" sz="1200" kern="1200">
              <a:solidFill>
                <a:schemeClr val="tx1"/>
              </a:solidFill>
              <a:latin typeface="+mn-lt"/>
              <a:ea typeface="+mn-ea"/>
              <a:cs typeface="+mn-cs"/>
            </a:endParaRPr>
          </a:p>
          <a:p>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6</a:t>
            </a:fld>
            <a:endParaRPr lang="en-GB"/>
          </a:p>
        </p:txBody>
      </p:sp>
    </p:spTree>
    <p:extLst>
      <p:ext uri="{BB962C8B-B14F-4D97-AF65-F5344CB8AC3E}">
        <p14:creationId xmlns:p14="http://schemas.microsoft.com/office/powerpoint/2010/main" val="957353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a:solidFill>
                  <a:schemeClr val="tx1"/>
                </a:solidFill>
              </a:rPr>
              <a:t>Học máy có hiện nay được áp dụng rộng rãi bao gồm máy truy tìm dữ liệu, chẩn đoán y khoa, phát hiện thẻ tín dụng giả, phân tích thị trường chứng khoán, phân loại các chuỗi DNA, nhận dạng tiếng nói và chữ viết, dịch tự động, chơi trò chơi và cử động rô-bốt (</a:t>
            </a:r>
            <a:r>
              <a:rPr lang="vi-VN" sz="1200" i="1">
                <a:solidFill>
                  <a:schemeClr val="tx1"/>
                </a:solidFill>
              </a:rPr>
              <a:t>robot locomotion</a:t>
            </a:r>
            <a:r>
              <a:rPr lang="vi-VN" sz="1200">
                <a:solidFill>
                  <a:schemeClr val="tx1"/>
                </a:solidFill>
              </a:rPr>
              <a:t>).</a:t>
            </a:r>
            <a:endParaRPr lang="en-US" sz="1200">
              <a:solidFill>
                <a:schemeClr val="tx1"/>
              </a:solidFill>
            </a:endParaRPr>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52</a:t>
            </a:fld>
            <a:endParaRPr lang="en-GB"/>
          </a:p>
        </p:txBody>
      </p:sp>
    </p:spTree>
    <p:extLst>
      <p:ext uri="{BB962C8B-B14F-4D97-AF65-F5344CB8AC3E}">
        <p14:creationId xmlns:p14="http://schemas.microsoft.com/office/powerpoint/2010/main" val="1902427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56</a:t>
            </a:fld>
            <a:endParaRPr lang="en-GB"/>
          </a:p>
        </p:txBody>
      </p:sp>
    </p:spTree>
    <p:extLst>
      <p:ext uri="{BB962C8B-B14F-4D97-AF65-F5344CB8AC3E}">
        <p14:creationId xmlns:p14="http://schemas.microsoft.com/office/powerpoint/2010/main" val="3638744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Tức là dùng tập Testing để làm tiêu chuẩn so sánh chất lượng, tinh chỉnh tham số và lựa chọn mô hình (câu hỏi 1) và rồi dùng luôn tập Testing để ước tính độ chính xác của mô hình trên tập dữ liệu mới (câu hỏi 2). Tuy nhiên, nếu như vậy thì thông tin từ tập dữ liệu Testing “vô tình” đã được sử dụng nhiều lần trong quá trình xây dựng mô hình, và tập Testing không còn là một mô phỏng tốt cho tập dữ liệu “mới” nữa. Nói một cách khác, câu trả lời cho câu hỏi số (2) sẽ không còn chính xác nữa.</a:t>
            </a:r>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59</a:t>
            </a:fld>
            <a:endParaRPr lang="en-GB"/>
          </a:p>
        </p:txBody>
      </p:sp>
    </p:spTree>
    <p:extLst>
      <p:ext uri="{BB962C8B-B14F-4D97-AF65-F5344CB8AC3E}">
        <p14:creationId xmlns:p14="http://schemas.microsoft.com/office/powerpoint/2010/main" val="1176687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http://ml4vn.blogsp ot.com/2017/06/mot-so-khai-niem-trong-may-hoc.html</a:t>
            </a:r>
            <a:endParaRPr lang="en-US"/>
          </a:p>
          <a:p>
            <a:pPr lvl="0" algn="just"/>
            <a:r>
              <a:rPr lang="en-US" sz="2000" b="0" i="0">
                <a:latin typeface="Times New Roman" panose="02020603050405020304" pitchFamily="18" charset="0"/>
                <a:cs typeface="Times New Roman" panose="02020603050405020304" pitchFamily="18" charset="0"/>
              </a:rPr>
              <a:t>Overfitting</a:t>
            </a:r>
            <a:endParaRPr lang="en-US" sz="2000" i="0">
              <a:latin typeface="Times New Roman" panose="02020603050405020304" pitchFamily="18" charset="0"/>
              <a:cs typeface="Times New Roman" panose="02020603050405020304" pitchFamily="18" charset="0"/>
            </a:endParaRPr>
          </a:p>
          <a:p>
            <a:pPr lvl="1"/>
            <a:r>
              <a:rPr lang="vi-VN" sz="2000" b="0" i="0">
                <a:latin typeface="Times New Roman" panose="02020603050405020304" pitchFamily="18" charset="0"/>
                <a:cs typeface="Times New Roman" panose="02020603050405020304" pitchFamily="18" charset="0"/>
              </a:rPr>
              <a:t>Khi mô hình thể hiện sự chính xác trên tập huấn luyện nhưng lại kém chính xác trên tập dữ liệu mới (tập kiểm tra). Cũng có thể hình dung khi mô hình quá khớp với tập dữ liệu huấn luyện</a:t>
            </a:r>
            <a:endParaRPr lang="en-US" sz="2000" b="0" i="0">
              <a:latin typeface="Times New Roman" panose="02020603050405020304" pitchFamily="18" charset="0"/>
              <a:cs typeface="Times New Roman" panose="02020603050405020304" pitchFamily="18" charset="0"/>
            </a:endParaRPr>
          </a:p>
          <a:p>
            <a:pPr lvl="0" algn="just"/>
            <a:r>
              <a:rPr lang="en-US" sz="2000" b="0" i="0">
                <a:latin typeface="Times New Roman" panose="02020603050405020304" pitchFamily="18" charset="0"/>
                <a:cs typeface="Times New Roman" panose="02020603050405020304" pitchFamily="18" charset="0"/>
              </a:rPr>
              <a:t>Underfitting</a:t>
            </a:r>
            <a:endParaRPr lang="en-US" sz="2000" i="0">
              <a:latin typeface="Times New Roman" panose="02020603050405020304" pitchFamily="18" charset="0"/>
              <a:cs typeface="Times New Roman" panose="02020603050405020304" pitchFamily="18" charset="0"/>
            </a:endParaRPr>
          </a:p>
          <a:p>
            <a:pPr lvl="1" algn="just"/>
            <a:r>
              <a:rPr lang="en-US" sz="2000" b="0" i="0">
                <a:latin typeface="Times New Roman" panose="02020603050405020304" pitchFamily="18" charset="0"/>
                <a:cs typeface="Times New Roman" panose="02020603050405020304" pitchFamily="18" charset="0"/>
              </a:rPr>
              <a:t>Khi một mô hình thực thi không tốt trên cả tập dữ liệu huấn luyện và tập dữ liệu kiểm tra. Cũng có thể hình dung khi mô hình không khớp với tập dữ liệu huấn luyện.</a:t>
            </a:r>
            <a:endParaRPr lang="en-US" sz="2000" i="0">
              <a:latin typeface="Times New Roman" panose="02020603050405020304" pitchFamily="18" charset="0"/>
              <a:cs typeface="Times New Roman" panose="02020603050405020304" pitchFamily="18" charset="0"/>
            </a:endParaRPr>
          </a:p>
          <a:p>
            <a:pPr lvl="0" algn="just"/>
            <a:r>
              <a:rPr lang="en-US" sz="2000" b="0" i="0">
                <a:latin typeface="Times New Roman" panose="02020603050405020304" pitchFamily="18" charset="0"/>
                <a:cs typeface="Times New Roman" panose="02020603050405020304" pitchFamily="18" charset="0"/>
              </a:rPr>
              <a:t>Good-fit</a:t>
            </a:r>
            <a:endParaRPr lang="en-US" sz="2000" i="0">
              <a:latin typeface="Times New Roman" panose="02020603050405020304" pitchFamily="18" charset="0"/>
              <a:cs typeface="Times New Roman" panose="02020603050405020304" pitchFamily="18" charset="0"/>
            </a:endParaRPr>
          </a:p>
          <a:p>
            <a:pPr lvl="1" algn="just"/>
            <a:r>
              <a:rPr lang="vi-VN" sz="2000" b="0" i="0">
                <a:latin typeface="Times New Roman" panose="02020603050405020304" pitchFamily="18" charset="0"/>
                <a:cs typeface="Times New Roman" panose="02020603050405020304" pitchFamily="18" charset="0"/>
              </a:rPr>
              <a:t>Khi mà mô hình ở trạng thái tối ưu (sweet pot) giữa overfitting và underfitting. Đây là đích mà mọi thuật toán Máy học hướng tới, nhưng nó rất khó đạt được trong thực tế. </a:t>
            </a:r>
            <a:endParaRPr lang="en-US" sz="2000" i="0">
              <a:latin typeface="Times New Roman" panose="02020603050405020304" pitchFamily="18" charset="0"/>
              <a:cs typeface="Times New Roman" panose="02020603050405020304" pitchFamily="18" charset="0"/>
            </a:endParaRPr>
          </a:p>
          <a:p>
            <a:pPr lvl="1"/>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solidFill>
                  <a:schemeClr val="tx1"/>
                </a:solidFill>
                <a:latin typeface="Times New Roman" panose="02020603050405020304" pitchFamily="18" charset="0"/>
                <a:cs typeface="Times New Roman" panose="02020603050405020304" pitchFamily="18" charset="0"/>
              </a:rPr>
              <a:t>Trong quá trình học, lỗi mà mô hình gây ra cho tập dữ liệu huấn luyện giảm dần và lỗi trên tập kiểm tra cũng vậy. Nếu chúng ta huấn luyện quá lâu, lỗi trên tập huấn luyện tiếp tục giảm xuống vì mô hình sẽ học vào mức quá chi tiết không thực sự quan trọng (như nhiễu - noise) hướng sang trạng thái overfitting; cùng với thời điểm đó, lỗi trên tập dữ liệu kiểm tra sẽ tăng lên và có nghĩa là mức độ Khái quát hóa của mô hình đang giảm xuống.</a:t>
            </a:r>
            <a:endParaRPr lang="en-US" sz="1200">
              <a:solidFill>
                <a:schemeClr val="tx1"/>
              </a:solidFill>
            </a:endParaRPr>
          </a:p>
          <a:p>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63</a:t>
            </a:fld>
            <a:endParaRPr lang="en-US"/>
          </a:p>
        </p:txBody>
      </p:sp>
    </p:spTree>
    <p:extLst>
      <p:ext uri="{BB962C8B-B14F-4D97-AF65-F5344CB8AC3E}">
        <p14:creationId xmlns:p14="http://schemas.microsoft.com/office/powerpoint/2010/main" val="822181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Precisio (0&lt; Precision &lt;=1 ) càng lớn có nghĩa là độ chính xác của các điểm tìm được càng cao. Ví dụ như bài trên trong 995 điểm được nhận là Positive thì có 990 điểm là TP và 5 điểm là FP nên ta có Precision khá cao. Precision sẽ cần được coi trọng hơn khi lựa chọn model với các bài toán cụ thể khi mà việc nhận nhầm False Positive mang lại kêt quả tồi tệ. Ví dụ với bài toán chặn Spam Mail chẳng hạn, khi đó việc nhận nhầm FP (nhầm 1 mail thường thành mail spam) sẽ làm ảnh hưởng đến công việc của người dùng vì miss một cái mail quan trọng (hợp đồng hàng nghìn tỷ đồng chẳng hạn). Còn Recall cao có nghĩa tỉ lệ bỏ sót các sample positive thực thấp. Do đó, Recall nên được gán trọng số cao hơn khi cân nhắc lựa chọn model tốt nhất khi mà việc nhận nhầm các nhãn Positive thực thành False Negative mang lại hậu quả khôn lường. Ví dụ như bài toán ung thư bên trên kìa, việc nhận nhầm người Ung thư thành người bình thường và trả về nhà không điều trị sớm thì….thôi mình không muốn nói thêm nữa.</a:t>
            </a:r>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72</a:t>
            </a:fld>
            <a:endParaRPr lang="en-GB"/>
          </a:p>
        </p:txBody>
      </p:sp>
    </p:spTree>
    <p:extLst>
      <p:ext uri="{BB962C8B-B14F-4D97-AF65-F5344CB8AC3E}">
        <p14:creationId xmlns:p14="http://schemas.microsoft.com/office/powerpoint/2010/main" val="1168918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Nếu</a:t>
            </a:r>
            <a:r>
              <a:rPr lang="en-US" baseline="0"/>
              <a:t> học máy là sự mô phỏng quá trình học của con người. Vậy con người có những phương pháp học ntn? Học máy có những phương pháp gì tương ứng?</a:t>
            </a:r>
            <a:endParaRPr lang="en-US"/>
          </a:p>
          <a:p>
            <a:r>
              <a:rPr lang="en-US"/>
              <a:t>Semina</a:t>
            </a:r>
            <a:r>
              <a:rPr lang="en-US" baseline="0"/>
              <a:t> hoặc câu hỏi trong 30 phút về phân loại học máy</a:t>
            </a:r>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75</a:t>
            </a:fld>
            <a:endParaRPr lang="en-US"/>
          </a:p>
        </p:txBody>
      </p:sp>
    </p:spTree>
    <p:extLst>
      <p:ext uri="{BB962C8B-B14F-4D97-AF65-F5344CB8AC3E}">
        <p14:creationId xmlns:p14="http://schemas.microsoft.com/office/powerpoint/2010/main" val="3208168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kern="1200">
                <a:solidFill>
                  <a:schemeClr val="tx1"/>
                </a:solidFill>
                <a:effectLst/>
                <a:latin typeface="+mn-lt"/>
                <a:ea typeface="+mn-ea"/>
                <a:cs typeface="+mn-cs"/>
              </a:rPr>
              <a:t>Việc gán nhãn dữ liệu cho các cặp </a:t>
            </a:r>
            <a:r>
              <a:rPr lang="vi-VN" sz="1200" b="1" i="0" kern="1200">
                <a:solidFill>
                  <a:schemeClr val="tx1"/>
                </a:solidFill>
                <a:effectLst/>
                <a:latin typeface="+mn-lt"/>
                <a:ea typeface="+mn-ea"/>
                <a:cs typeface="+mn-cs"/>
              </a:rPr>
              <a:t>input và output là để dạy cho máy học mô hình hoạt động thực tế, do đó gọi là học có giám sát. </a:t>
            </a:r>
            <a:r>
              <a:rPr lang="vi-VN" sz="1200" b="0" i="0" kern="1200">
                <a:solidFill>
                  <a:schemeClr val="tx1"/>
                </a:solidFill>
                <a:effectLst/>
                <a:latin typeface="+mn-lt"/>
                <a:ea typeface="+mn-ea"/>
                <a:cs typeface="+mn-cs"/>
              </a:rPr>
              <a:t>Ví dụ về khách tắm biển ở trên, đầu vào là nhiệt độ thời tiết và thuật toán sẽ dự báo lượng khách.</a:t>
            </a:r>
          </a:p>
          <a:p>
            <a:pPr fontAlgn="base"/>
            <a:r>
              <a:rPr lang="vi-VN" sz="1200" b="0" i="0" kern="1200">
                <a:solidFill>
                  <a:schemeClr val="tx1"/>
                </a:solidFill>
                <a:effectLst/>
                <a:latin typeface="+mn-lt"/>
                <a:ea typeface="+mn-ea"/>
                <a:cs typeface="+mn-cs"/>
              </a:rPr>
              <a:t>Thích ứng với bộ dữ liệu mới và đưa ra dự đoán là khái niệm tổng quát của ML. Chúng tôi luôn khái quát hóa tối đa mô hình để có thể tương thích với bất kỳ bộ dữ liệu nào. Nếu mô hình quá bám sát 1 bài toán cụ thể thì nó sẽ khó thích nghi với bài toán mới.</a:t>
            </a:r>
          </a:p>
          <a:p>
            <a:pPr fontAlgn="base"/>
            <a:r>
              <a:rPr lang="vi-VN" sz="1200" b="0" i="0" kern="1200">
                <a:solidFill>
                  <a:schemeClr val="tx1"/>
                </a:solidFill>
                <a:effectLst/>
                <a:latin typeface="+mn-lt"/>
                <a:ea typeface="+mn-ea"/>
                <a:cs typeface="+mn-cs"/>
              </a:rPr>
              <a:t>Lu ý trong học có giám sát là chúng ta cung cấp dữ liệu đã đánh nhãn sẵn để học. Thuật toán chỉ có thể bắt chước những gì nó đã được cung cấp, vì vậy dữ liệu phải được đánh nhãn đúng. Ngoài ra nó còn đòi hỏi rất nhiều dữ liệu để học. Thu thập dữ liệu là phần tốn nhiều công sức nhất trong học có giám sát. (Đó là lý do tại sao dữ liệu được gọi là dầu thô)</a:t>
            </a:r>
          </a:p>
          <a:p>
            <a:pPr fontAlgn="base"/>
            <a:r>
              <a:rPr lang="vi-VN" sz="1200" b="0" i="0" kern="1200">
                <a:solidFill>
                  <a:schemeClr val="tx1"/>
                </a:solidFill>
                <a:effectLst/>
                <a:latin typeface="+mn-lt"/>
                <a:ea typeface="+mn-ea"/>
                <a:cs typeface="+mn-cs"/>
              </a:rPr>
              <a:t>Output của học có giám sát là 1 giá trị nằm trong bộ giá trị hữu hạn. Ví dụ: </a:t>
            </a:r>
            <a:r>
              <a:rPr lang="vi-VN" sz="1200" b="1" i="0" kern="1200">
                <a:solidFill>
                  <a:schemeClr val="tx1"/>
                </a:solidFill>
                <a:effectLst/>
                <a:latin typeface="+mn-lt"/>
                <a:ea typeface="+mn-ea"/>
                <a:cs typeface="+mn-cs"/>
              </a:rPr>
              <a:t>[low, medium, high] </a:t>
            </a:r>
            <a:r>
              <a:rPr lang="vi-VN" sz="1200" b="0" i="0" kern="1200">
                <a:solidFill>
                  <a:schemeClr val="tx1"/>
                </a:solidFill>
                <a:effectLst/>
                <a:latin typeface="+mn-lt"/>
                <a:ea typeface="+mn-ea"/>
                <a:cs typeface="+mn-cs"/>
              </a:rPr>
              <a:t>là bộ kết quả của số lượng khách đi tắm biển.</a:t>
            </a:r>
            <a:endParaRPr lang="en-US" sz="1200" b="0" i="0" kern="1200">
              <a:solidFill>
                <a:schemeClr val="tx1"/>
              </a:solidFill>
              <a:effectLst/>
              <a:latin typeface="+mn-lt"/>
              <a:ea typeface="+mn-ea"/>
              <a:cs typeface="+mn-cs"/>
            </a:endParaRPr>
          </a:p>
          <a:p>
            <a:pPr fontAlgn="base"/>
            <a:r>
              <a:rPr lang="en-US">
                <a:hlinkClick r:id="rId3"/>
              </a:rPr>
              <a:t>https://thigiacmaytinh.com/may-hoc-gioi-thieu-tong-quan/</a:t>
            </a:r>
            <a:endParaRPr lang="en-US"/>
          </a:p>
          <a:p>
            <a:pPr fontAlgn="base"/>
            <a:endParaRPr lang="vi-VN"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76</a:t>
            </a:fld>
            <a:endParaRPr lang="en-US"/>
          </a:p>
        </p:txBody>
      </p:sp>
    </p:spTree>
    <p:extLst>
      <p:ext uri="{BB962C8B-B14F-4D97-AF65-F5344CB8AC3E}">
        <p14:creationId xmlns:p14="http://schemas.microsoft.com/office/powerpoint/2010/main" val="2636477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https://towardsdatascience.com/supervised-learning-algorithms-explanaition-and-simple-code-4fbd1276f8aa</a:t>
            </a:r>
            <a:endParaRPr lang="en-US"/>
          </a:p>
          <a:p>
            <a:r>
              <a:rPr lang="en-US">
                <a:hlinkClick r:id="rId4"/>
              </a:rPr>
              <a:t>https://www.dataquest.io/blog/top-10-machine-learning-algorithms-for-beginners/</a:t>
            </a:r>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77</a:t>
            </a:fld>
            <a:endParaRPr lang="en-GB"/>
          </a:p>
        </p:txBody>
      </p:sp>
    </p:spTree>
    <p:extLst>
      <p:ext uri="{BB962C8B-B14F-4D97-AF65-F5344CB8AC3E}">
        <p14:creationId xmlns:p14="http://schemas.microsoft.com/office/powerpoint/2010/main" val="2641161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Hồi quy tuyến tính là phương pháp đơn giản nhưng  lại rất hữu ích cho một số lượng lớn các tình huống trong phân tích xử lý dữ liệu và trong học máy cũng như trí tuệ nhân tạo</a:t>
            </a:r>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79</a:t>
            </a:fld>
            <a:endParaRPr lang="en-GB"/>
          </a:p>
        </p:txBody>
      </p:sp>
    </p:spTree>
    <p:extLst>
      <p:ext uri="{BB962C8B-B14F-4D97-AF65-F5344CB8AC3E}">
        <p14:creationId xmlns:p14="http://schemas.microsoft.com/office/powerpoint/2010/main" val="40324364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https://vn.bitdegree.org/huong-dan/hoc-machine-learning/</a:t>
            </a:r>
            <a:endParaRPr lang="en-US"/>
          </a:p>
          <a:p>
            <a:r>
              <a:rPr lang="en-US">
                <a:hlinkClick r:id="rId4"/>
              </a:rPr>
              <a:t>https://colah.github.io/</a:t>
            </a:r>
            <a:endParaRPr lang="en-US"/>
          </a:p>
          <a:p>
            <a:r>
              <a:rPr lang="en-US">
                <a:hlinkClick r:id="rId5"/>
              </a:rPr>
              <a:t>https://nguyenvanhieu.vn/machine-learning/</a:t>
            </a:r>
            <a:endParaRPr lang="en-US"/>
          </a:p>
          <a:p>
            <a:r>
              <a:rPr lang="en-US">
                <a:hlinkClick r:id="rId6"/>
              </a:rPr>
              <a:t>https://machinelearningcoban.com/2016/12/27/categories/</a:t>
            </a:r>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83</a:t>
            </a:fld>
            <a:endParaRPr lang="en-US"/>
          </a:p>
        </p:txBody>
      </p:sp>
    </p:spTree>
    <p:extLst>
      <p:ext uri="{BB962C8B-B14F-4D97-AF65-F5344CB8AC3E}">
        <p14:creationId xmlns:p14="http://schemas.microsoft.com/office/powerpoint/2010/main" val="808390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Google</a:t>
            </a:r>
            <a:r>
              <a:rPr lang="en-US" baseline="0"/>
              <a:t> translate chuyển văn bản thành giọng nói</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7</a:t>
            </a:fld>
            <a:endParaRPr lang="en-GB"/>
          </a:p>
        </p:txBody>
      </p:sp>
    </p:spTree>
    <p:extLst>
      <p:ext uri="{BB962C8B-B14F-4D97-AF65-F5344CB8AC3E}">
        <p14:creationId xmlns:p14="http://schemas.microsoft.com/office/powerpoint/2010/main" val="4034243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1- </a:t>
            </a:r>
            <a:r>
              <a:rPr lang="vi-VN" sz="1200" b="0" i="0"/>
              <a:t>Một bài toán phân cụm/ phân nhóm toàn bộ dữ liệu X thành các nhóm/cụm nhỏ dựa trên sự liên quan giữa các dữ liệu trong mỗi nhóm. Chẳng hạn như phân nhóm khách hàng dựa vào độ tuổi, giới tính. </a:t>
            </a:r>
            <a:endParaRPr lang="en-US" sz="1200"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Arial" panose="020B0604020202020204" pitchFamily="34" charset="0"/>
                <a:cs typeface="Arial" panose="020B0604020202020204" pitchFamily="34" charset="0"/>
              </a:rPr>
              <a:t>2- </a:t>
            </a:r>
            <a:r>
              <a:rPr lang="en-US" sz="1200" b="0" i="0"/>
              <a:t>L</a:t>
            </a:r>
            <a:r>
              <a:rPr lang="vi-VN" sz="1200" b="0" i="0"/>
              <a:t>à bài toán mà khi chúng ta muốn khám phá ra một quy luật dựa trên nhiều dữ liệu cho trước. Ví như những khách hàng mua mặt hàng này sẽ mua thêm mặt hàng kia</a:t>
            </a:r>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p>
            <a:endParaRPr lang="en-US">
              <a:hlinkClick r:id="" action="ppaction://noaction"/>
            </a:endParaRPr>
          </a:p>
          <a:p>
            <a:r>
              <a:rPr lang="en-US">
                <a:hlinkClick r:id="" action="ppaction://noaction"/>
              </a:rPr>
              <a:t>https://www.phamduytung.com/blog/2019-04-19-deep-learning-view/</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Ví</a:t>
            </a:r>
            <a:r>
              <a:rPr lang="en-US" baseline="0"/>
              <a:t> dụ 1: </a:t>
            </a:r>
            <a:r>
              <a:rPr lang="vi-VN" sz="1200" b="0" i="0"/>
              <a:t>Điều này cũng giống như việc ta đưa cho một đứa trẻ rất nhiều mảnh ghép với các hình dạng và màu sắc khác nhau, có thể là tam giác, vuông, tròn với màu xanh, đỏ, tím, vàng, sau đó yêu cầu trẻ phân chúng thành từng nhóm. Mặc dù ta không dạy trẻ mảnh nào tương ứng với hình nào hoặc màu nào, nhưng nhiều khả năng trẻ vẫn có thể phân loại các mảnh ghép theo màu sắc hoặc hình dạng</a:t>
            </a:r>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Ví</a:t>
            </a:r>
            <a:r>
              <a:rPr lang="en-US" sz="1200" baseline="0">
                <a:latin typeface="Arial" panose="020B0604020202020204" pitchFamily="34" charset="0"/>
                <a:cs typeface="Arial" panose="020B0604020202020204" pitchFamily="34" charset="0"/>
              </a:rPr>
              <a:t> dụ 2: </a:t>
            </a:r>
            <a:r>
              <a:rPr lang="vi-VN" sz="1200" b="0" i="0"/>
              <a:t>; hoặc khan giả xem phim này sẽ có xu hướng thích xem phim kia, dựa vào đó ta có thể xây dựng những hệ thống gợi ý khách hàng (Recommendation System) nhằm thúc đẩy nhu cầu mua sắm hoặc xem phi</a:t>
            </a:r>
            <a:r>
              <a:rPr lang="en-US" sz="1200" b="0" i="0"/>
              <a:t>m</a:t>
            </a:r>
            <a:endParaRPr lang="en-US" sz="12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85</a:t>
            </a:fld>
            <a:endParaRPr lang="en-US"/>
          </a:p>
        </p:txBody>
      </p:sp>
    </p:spTree>
    <p:extLst>
      <p:ext uri="{BB962C8B-B14F-4D97-AF65-F5344CB8AC3E}">
        <p14:creationId xmlns:p14="http://schemas.microsoft.com/office/powerpoint/2010/main" val="764257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Ví dụ:</a:t>
            </a:r>
            <a:r>
              <a:rPr lang="en-US" sz="1200" kern="1200">
                <a:solidFill>
                  <a:schemeClr val="tx1"/>
                </a:solidFill>
                <a:effectLst/>
                <a:latin typeface="+mn-lt"/>
                <a:ea typeface="+mn-ea"/>
                <a:cs typeface="+mn-cs"/>
              </a:rPr>
              <a:t> Một công ty muốn tạo ra những chính sách ưu đãi cho những nhóm khách hàng khác nhau dựa trên sự tương tác giữa mỗi khách hàng với công ty đó (số năm là khách hàng; số tiền khách hàng đã chi trả cho công ty; độ tuổi; giới tính; thành phố; nghề nghiệp; …). Giả sử công ty đó có rất nhiều dữ liệu của rất nhiều khách hàng nhưng chưa có cách nào chia toàn bộ khách hàng đó thành một số nhóm/cụm khác nhau. Nếu một người biết Machine Learning được đặt câu hỏi này, phương pháp đầu tiên anh (chị) ta nghĩ đến sẽ là K-means Clustering. Vì nó là một trong những thuật toán đầu tiên mà anh ấy tìm được trong các cuốn sách, khóa học về Machine Learning. Và tôi cũng chắc rằng anh ấy đã đọc blog </a:t>
            </a:r>
            <a:r>
              <a:rPr lang="en-US" sz="1200" u="none" strike="noStrike" kern="1200">
                <a:solidFill>
                  <a:schemeClr val="tx1"/>
                </a:solidFill>
                <a:effectLst/>
                <a:latin typeface="+mn-lt"/>
                <a:ea typeface="+mn-ea"/>
                <a:cs typeface="+mn-cs"/>
                <a:hlinkClick r:id="rId3"/>
              </a:rPr>
              <a:t>Machine Learning cơ bản</a:t>
            </a:r>
            <a:r>
              <a:rPr lang="en-US" sz="1200" kern="1200">
                <a:solidFill>
                  <a:schemeClr val="tx1"/>
                </a:solidFill>
                <a:effectLst/>
                <a:latin typeface="+mn-lt"/>
                <a:ea typeface="+mn-ea"/>
                <a:cs typeface="+mn-cs"/>
              </a:rPr>
              <a:t>. Sau khi đã phân ra được từng nhóm, nhân viên công ty đó có thể lựa chọn ra một vài khách hàng trong mỗi nhóm để quyết định xem mỗi nhóm tương ứng với nhóm khách hàng nào. Phần việc cuối cùng này cần sự can thiệp của con người, nhưng lượng công việc đã được rút gọn đi rất nhiều.</a:t>
            </a:r>
          </a:p>
          <a:p>
            <a:r>
              <a:rPr lang="en-US" sz="1200" kern="1200">
                <a:solidFill>
                  <a:schemeClr val="tx1"/>
                </a:solidFill>
                <a:effectLst/>
                <a:latin typeface="+mn-lt"/>
                <a:ea typeface="+mn-ea"/>
                <a:cs typeface="+mn-cs"/>
              </a:rPr>
              <a:t>Ý tưởng đơn giản nhất về cluster (cụm) là tập hợp các điểm </a:t>
            </a:r>
            <a:r>
              <a:rPr lang="en-US" sz="1200" i="1" kern="1200">
                <a:solidFill>
                  <a:schemeClr val="tx1"/>
                </a:solidFill>
                <a:effectLst/>
                <a:latin typeface="+mn-lt"/>
                <a:ea typeface="+mn-ea"/>
                <a:cs typeface="+mn-cs"/>
              </a:rPr>
              <a:t>ở gần nhau trong một không gian nào đó</a:t>
            </a:r>
            <a:r>
              <a:rPr lang="en-US" sz="1200" kern="1200">
                <a:solidFill>
                  <a:schemeClr val="tx1"/>
                </a:solidFill>
                <a:effectLst/>
                <a:latin typeface="+mn-lt"/>
                <a:ea typeface="+mn-ea"/>
                <a:cs typeface="+mn-cs"/>
              </a:rPr>
              <a:t> (không gian này có thể có rất nhiều chiều trong trường hợp thông tin về một điểm dữ liệu là rất lớn). Hình bên dưới là một ví dụ về 3 cụm dữ liệu (từ giờ tôi sẽ viết gọn là </a:t>
            </a:r>
            <a:r>
              <a:rPr lang="en-US" sz="1200" i="1" kern="1200">
                <a:solidFill>
                  <a:schemeClr val="tx1"/>
                </a:solidFill>
                <a:effectLst/>
                <a:latin typeface="+mn-lt"/>
                <a:ea typeface="+mn-ea"/>
                <a:cs typeface="+mn-cs"/>
              </a:rPr>
              <a:t>cluster</a:t>
            </a:r>
            <a:r>
              <a:rPr lang="en-US" sz="120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86</a:t>
            </a:fld>
            <a:endParaRPr lang="en-GB"/>
          </a:p>
        </p:txBody>
      </p:sp>
    </p:spTree>
    <p:extLst>
      <p:ext uri="{BB962C8B-B14F-4D97-AF65-F5344CB8AC3E}">
        <p14:creationId xmlns:p14="http://schemas.microsoft.com/office/powerpoint/2010/main" val="1748365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a:solidFill>
                  <a:schemeClr val="tx1"/>
                </a:solidFill>
              </a:rPr>
              <a:t>Phần lớn các bài toán thực tế của ML thuộc nhóm này vì việc thu thập dữ liệu có nhãn tốn rất nhiều thời gian và có chi phí cao. Rất nhiều loại dữ liệu thậm chí cần phải có chuyên gia mới gán nhãn được, chẳng hạn như ảnh y học hoặc các cặp câu song ngữ. Ngược lại, dữ liệu chưa có nhãn có thể được thu thập với chi phí thấp từ internet.</a:t>
            </a:r>
            <a:endParaRPr lang="en-US" sz="1200">
              <a:solidFill>
                <a:schemeClr val="tx1"/>
              </a:solidFill>
            </a:endParaRPr>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87</a:t>
            </a:fld>
            <a:endParaRPr lang="en-GB"/>
          </a:p>
        </p:txBody>
      </p:sp>
    </p:spTree>
    <p:extLst>
      <p:ext uri="{BB962C8B-B14F-4D97-AF65-F5344CB8AC3E}">
        <p14:creationId xmlns:p14="http://schemas.microsoft.com/office/powerpoint/2010/main" val="4046642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https://viblo.asia/p/gioi-thieu-ve-hoc-tang-cuong-va-ung-dung-deep-q-learning-choi-game-cartpole-Az45bYy6lxY</a:t>
            </a:r>
            <a:endParaRPr lang="en-US"/>
          </a:p>
          <a:p>
            <a:r>
              <a:rPr lang="en-US">
                <a:hlinkClick r:id="rId4"/>
              </a:rPr>
              <a:t>https://forum.machinelearningcoban.com/t/tutorial-implement-cac-thuat-toan-reinforcement-learning-ddpg-bai-1/3276</a:t>
            </a:r>
            <a:endParaRPr lang="en-US"/>
          </a:p>
          <a:p>
            <a:r>
              <a:rPr lang="vi-VN" sz="1200" b="0" i="0" kern="1200">
                <a:solidFill>
                  <a:schemeClr val="tx1"/>
                </a:solidFill>
                <a:effectLst/>
                <a:latin typeface="+mn-lt"/>
                <a:ea typeface="+mn-ea"/>
                <a:cs typeface="+mn-cs"/>
              </a:rPr>
              <a:t>Reinforcement Learning hay học củng cố/tăng cường, là lĩnh vực liên quan đến việc dạy cho máy (agent) thực hiện tốt một nhiệm vụ (task) bằng cách tương tác với môi trường (environment) thông qua hành động (action) và nhận được phần thưởng (reward). Cách học này rất giống với cách con người học từ môi trường bằng cách thử sai. Lấy ví dụ 1 đứa vào mùa đông đến gần lửa thì thấy ấm, đứa trẻ sẽ có xu hướng đến gần lửa nhiều hơn (vì nhận được phần thưởng là ấm áp), nhưng chạm vào lửa nóng, đứa trẻ sẽ có xu hướng tránh chạm vào lửa (vì bị là bỏng tay).</a:t>
            </a:r>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88</a:t>
            </a:fld>
            <a:endParaRPr lang="en-GB"/>
          </a:p>
        </p:txBody>
      </p:sp>
    </p:spTree>
    <p:extLst>
      <p:ext uri="{BB962C8B-B14F-4D97-AF65-F5344CB8AC3E}">
        <p14:creationId xmlns:p14="http://schemas.microsoft.com/office/powerpoint/2010/main" val="1924193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Ví</a:t>
            </a:r>
            <a:r>
              <a:rPr lang="en-US" baseline="0"/>
              <a:t> dụ : con người học đi học lại để hình thành kỹ năng, mỗi lần học lại (làm lại) kỹ năng tốt lên</a:t>
            </a:r>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92</a:t>
            </a:fld>
            <a:endParaRPr lang="en-US"/>
          </a:p>
        </p:txBody>
      </p:sp>
    </p:spTree>
    <p:extLst>
      <p:ext uri="{BB962C8B-B14F-4D97-AF65-F5344CB8AC3E}">
        <p14:creationId xmlns:p14="http://schemas.microsoft.com/office/powerpoint/2010/main" val="691757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https://viblo.asia/p/gioi-thieu-ve-deep-learning-deep-learning-hoat-dong-nhu-the-nao-3Q75w2nDlWb</a:t>
            </a:r>
            <a:endParaRPr lang="en-US"/>
          </a:p>
          <a:p>
            <a:r>
              <a:rPr lang="en-US" sz="1200" b="0" i="0" kern="1200">
                <a:solidFill>
                  <a:schemeClr val="tx1"/>
                </a:solidFill>
                <a:effectLst/>
                <a:latin typeface="+mn-lt"/>
                <a:ea typeface="+mn-ea"/>
                <a:cs typeface="+mn-cs"/>
              </a:rPr>
              <a:t>Mô</a:t>
            </a:r>
            <a:r>
              <a:rPr lang="en-US" sz="1200" b="0" i="0" kern="1200" baseline="0">
                <a:solidFill>
                  <a:schemeClr val="tx1"/>
                </a:solidFill>
                <a:effectLst/>
                <a:latin typeface="+mn-lt"/>
                <a:ea typeface="+mn-ea"/>
                <a:cs typeface="+mn-cs"/>
              </a:rPr>
              <a:t> hình mạng nơ ron là mô phỏng theo bộ não động vật</a:t>
            </a:r>
          </a:p>
          <a:p>
            <a:r>
              <a:rPr lang="vi-VN" sz="1200" b="0" i="0" kern="1200">
                <a:solidFill>
                  <a:schemeClr val="tx1"/>
                </a:solidFill>
                <a:effectLst/>
                <a:latin typeface="+mn-lt"/>
                <a:ea typeface="+mn-ea"/>
                <a:cs typeface="+mn-cs"/>
              </a:rPr>
              <a:t>Cũng giống động vật, bộ não của AI cũng có các nơ ron. Chúng được biểu diễn bằng các vòng tròn. Các nơ ron này đều đã được liên kết.</a:t>
            </a:r>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Các nơ ron được nhóm va ò 3 loại layer khác nhau:</a:t>
            </a:r>
          </a:p>
          <a:p>
            <a:r>
              <a:rPr lang="vi-VN" sz="1200" b="0" i="0" kern="1200">
                <a:solidFill>
                  <a:schemeClr val="tx1"/>
                </a:solidFill>
                <a:effectLst/>
                <a:latin typeface="+mn-lt"/>
                <a:ea typeface="+mn-ea"/>
                <a:cs typeface="+mn-cs"/>
              </a:rPr>
              <a:t>Input layer</a:t>
            </a:r>
          </a:p>
          <a:p>
            <a:r>
              <a:rPr lang="vi-VN" sz="1200" b="0" i="0" kern="1200">
                <a:solidFill>
                  <a:schemeClr val="tx1"/>
                </a:solidFill>
                <a:effectLst/>
                <a:latin typeface="+mn-lt"/>
                <a:ea typeface="+mn-ea"/>
                <a:cs typeface="+mn-cs"/>
              </a:rPr>
              <a:t>Các hidden layer</a:t>
            </a:r>
          </a:p>
          <a:p>
            <a:r>
              <a:rPr lang="vi-VN" sz="1200" b="0" i="0" kern="1200">
                <a:solidFill>
                  <a:schemeClr val="tx1"/>
                </a:solidFill>
                <a:effectLst/>
                <a:latin typeface="+mn-lt"/>
                <a:ea typeface="+mn-ea"/>
                <a:cs typeface="+mn-cs"/>
              </a:rPr>
              <a:t>Output layer</a:t>
            </a:r>
            <a:endParaRPr lang="en-US" sz="1200" b="0" i="0" kern="1200">
              <a:solidFill>
                <a:schemeClr val="tx1"/>
              </a:solidFill>
              <a:effectLst/>
              <a:latin typeface="+mn-lt"/>
              <a:ea typeface="+mn-ea"/>
              <a:cs typeface="+mn-cs"/>
            </a:endParaRPr>
          </a:p>
          <a:p>
            <a:r>
              <a:rPr lang="vi-VN" sz="1200" b="1" i="0" kern="1200">
                <a:solidFill>
                  <a:schemeClr val="tx1"/>
                </a:solidFill>
                <a:effectLst/>
                <a:latin typeface="+mn-lt"/>
                <a:ea typeface="+mn-ea"/>
                <a:cs typeface="+mn-cs"/>
              </a:rPr>
              <a:t>Input layer</a:t>
            </a:r>
            <a:r>
              <a:rPr lang="vi-VN" sz="1200" b="0" i="0" kern="1200">
                <a:solidFill>
                  <a:schemeClr val="tx1"/>
                </a:solidFill>
                <a:effectLst/>
                <a:latin typeface="+mn-lt"/>
                <a:ea typeface="+mn-ea"/>
                <a:cs typeface="+mn-cs"/>
              </a:rPr>
              <a:t> nhận các dữ liệu đầu vào. Trong trường hợp của chúng ta, ta có 4 nơ r on trong input layer: sân bay khởi hành, sân bay đến, ngày bay, hãng bay. Input layer sẽ đưa các đầu vào này vào hidden layer thứ nhất.</a:t>
            </a:r>
          </a:p>
          <a:p>
            <a:r>
              <a:rPr lang="vi-VN" sz="1200" b="0" i="0" kern="1200">
                <a:solidFill>
                  <a:schemeClr val="tx1"/>
                </a:solidFill>
                <a:effectLst/>
                <a:latin typeface="+mn-lt"/>
                <a:ea typeface="+mn-ea"/>
                <a:cs typeface="+mn-cs"/>
              </a:rPr>
              <a:t>Các </a:t>
            </a:r>
            <a:r>
              <a:rPr lang="vi-VN" sz="1200" b="1" i="0" kern="1200">
                <a:solidFill>
                  <a:schemeClr val="tx1"/>
                </a:solidFill>
                <a:effectLst/>
                <a:latin typeface="+mn-lt"/>
                <a:ea typeface="+mn-ea"/>
                <a:cs typeface="+mn-cs"/>
              </a:rPr>
              <a:t>hidden layer</a:t>
            </a:r>
            <a:r>
              <a:rPr lang="vi-VN" sz="1200" b="0" i="0" kern="1200">
                <a:solidFill>
                  <a:schemeClr val="tx1"/>
                </a:solidFill>
                <a:effectLst/>
                <a:latin typeface="+mn-lt"/>
                <a:ea typeface="+mn-ea"/>
                <a:cs typeface="+mn-cs"/>
              </a:rPr>
              <a:t> thực hiện các phép tính toán cho các đầu vào. Thử thách lớn nhất trong việc tạo mạng nơ ron là quyết định số lượng các hidden layer này, cũng như số các nơ ron cho mỗi layer.</a:t>
            </a:r>
          </a:p>
          <a:p>
            <a:r>
              <a:rPr lang="vi-VN" sz="1200" b="0" kern="1200">
                <a:solidFill>
                  <a:schemeClr val="tx1"/>
                </a:solidFill>
                <a:effectLst/>
                <a:latin typeface="+mn-lt"/>
                <a:ea typeface="+mn-ea"/>
                <a:cs typeface="+mn-cs"/>
              </a:rPr>
              <a:t>Từ </a:t>
            </a:r>
            <a:r>
              <a:rPr lang="vi-VN" sz="1200" b="1" kern="1200">
                <a:solidFill>
                  <a:schemeClr val="tx1"/>
                </a:solidFill>
                <a:effectLst/>
                <a:latin typeface="+mn-lt"/>
                <a:ea typeface="+mn-ea"/>
                <a:cs typeface="+mn-cs"/>
              </a:rPr>
              <a:t>“Deep”</a:t>
            </a:r>
            <a:r>
              <a:rPr lang="vi-VN" sz="1200" b="0" kern="1200">
                <a:solidFill>
                  <a:schemeClr val="tx1"/>
                </a:solidFill>
                <a:effectLst/>
                <a:latin typeface="+mn-lt"/>
                <a:ea typeface="+mn-ea"/>
                <a:cs typeface="+mn-cs"/>
              </a:rPr>
              <a:t> trong Deep Learning chỉ đến việc có nhiều hơn một hidden layer.</a:t>
            </a:r>
          </a:p>
          <a:p>
            <a:endParaRPr lang="vi-VN"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93</a:t>
            </a:fld>
            <a:endParaRPr lang="en-US"/>
          </a:p>
        </p:txBody>
      </p:sp>
    </p:spTree>
    <p:extLst>
      <p:ext uri="{BB962C8B-B14F-4D97-AF65-F5344CB8AC3E}">
        <p14:creationId xmlns:p14="http://schemas.microsoft.com/office/powerpoint/2010/main" val="648506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vi-VN" sz="1200" b="1" i="0" kern="1200">
                <a:solidFill>
                  <a:schemeClr val="tx1"/>
                </a:solidFill>
                <a:effectLst/>
                <a:latin typeface="+mn-lt"/>
                <a:ea typeface="+mn-ea"/>
                <a:cs typeface="+mn-cs"/>
              </a:rPr>
              <a:t>Input layer</a:t>
            </a:r>
            <a:r>
              <a:rPr lang="vi-VN" sz="1200" b="0" i="0" kern="1200">
                <a:solidFill>
                  <a:schemeClr val="tx1"/>
                </a:solidFill>
                <a:effectLst/>
                <a:latin typeface="+mn-lt"/>
                <a:ea typeface="+mn-ea"/>
                <a:cs typeface="+mn-cs"/>
              </a:rPr>
              <a:t> nhận các dữ liệu đầu vào. Trong trường hợp của chúng ta, ta có 4 nơ r on trong input layer: sân bay khởi hành, sân bay đến, ngày bay, hãng bay. Input layer sẽ đưa các đầu vào này vào hidden layer thứ nhất.</a:t>
            </a:r>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Các </a:t>
            </a:r>
            <a:r>
              <a:rPr lang="vi-VN" sz="1200" b="1" i="0" kern="1200">
                <a:solidFill>
                  <a:schemeClr val="tx1"/>
                </a:solidFill>
                <a:effectLst/>
                <a:latin typeface="+mn-lt"/>
                <a:ea typeface="+mn-ea"/>
                <a:cs typeface="+mn-cs"/>
              </a:rPr>
              <a:t>hidden layer</a:t>
            </a:r>
            <a:r>
              <a:rPr lang="vi-VN" sz="1200" b="0" i="0" kern="1200">
                <a:solidFill>
                  <a:schemeClr val="tx1"/>
                </a:solidFill>
                <a:effectLst/>
                <a:latin typeface="+mn-lt"/>
                <a:ea typeface="+mn-ea"/>
                <a:cs typeface="+mn-cs"/>
              </a:rPr>
              <a:t> thực hiện các phép tính toán cho các đầu vào. Thử thách lớn nhất trong việc tạo mạng nơ ron là quyết định số lượng các hidden layer này, cũng như số các nơ ron cho mỗi layer.</a:t>
            </a:r>
            <a:endParaRPr lang="en-US" sz="1200" b="0" i="0" kern="1200">
              <a:solidFill>
                <a:schemeClr val="tx1"/>
              </a:solidFill>
              <a:effectLst/>
              <a:latin typeface="+mn-lt"/>
              <a:ea typeface="+mn-ea"/>
              <a:cs typeface="+mn-cs"/>
            </a:endParaRPr>
          </a:p>
          <a:p>
            <a:r>
              <a:rPr lang="vi-VN" sz="1200" b="0" kern="1200">
                <a:solidFill>
                  <a:schemeClr val="tx1"/>
                </a:solidFill>
                <a:effectLst/>
                <a:latin typeface="+mn-lt"/>
                <a:ea typeface="+mn-ea"/>
                <a:cs typeface="+mn-cs"/>
              </a:rPr>
              <a:t>Mỗi một kết nối giữa nơ ron được liên kết với một trọng số (weight). Trọng số này chỉ rõ ra tầm quan trọng của giá trị đầu vào. Trọng số khởi tạo được chọn ngẫu nhiên.</a:t>
            </a:r>
          </a:p>
          <a:p>
            <a:r>
              <a:rPr lang="vi-VN" sz="1200" b="0" kern="1200">
                <a:solidFill>
                  <a:schemeClr val="tx1"/>
                </a:solidFill>
                <a:effectLst/>
                <a:latin typeface="+mn-lt"/>
                <a:ea typeface="+mn-ea"/>
                <a:cs typeface="+mn-cs"/>
              </a:rPr>
              <a:t>Khi dự đoán giá vé, ngày khởi hành là nguyên tố quan trọng nhất. Vì vậy, mạng nơ ron liên kết của ngày khởi hành sẽ có một trọng số lớn.</a:t>
            </a:r>
          </a:p>
          <a:p>
            <a:r>
              <a:rPr lang="vi-VN" sz="1200" b="0" i="0" kern="1200">
                <a:solidFill>
                  <a:schemeClr val="tx1"/>
                </a:solidFill>
                <a:effectLst/>
                <a:latin typeface="+mn-lt"/>
                <a:ea typeface="+mn-ea"/>
                <a:cs typeface="+mn-cs"/>
              </a:rPr>
              <a:t>Mỗi một nơ ron sẽ có một Hàm kích hoạt (</a:t>
            </a:r>
            <a:r>
              <a:rPr lang="vi-VN" sz="1200" b="0" i="0" u="none" strike="noStrike" kern="1200">
                <a:solidFill>
                  <a:schemeClr val="tx1"/>
                </a:solidFill>
                <a:effectLst/>
                <a:latin typeface="+mn-lt"/>
                <a:ea typeface="+mn-ea"/>
                <a:cs typeface="+mn-cs"/>
                <a:hlinkClick r:id="rId3"/>
              </a:rPr>
              <a:t>Activation Function</a:t>
            </a:r>
            <a:r>
              <a:rPr lang="vi-VN" sz="1200" b="0" i="0" kern="1200">
                <a:solidFill>
                  <a:schemeClr val="tx1"/>
                </a:solidFill>
                <a:effectLst/>
                <a:latin typeface="+mn-lt"/>
                <a:ea typeface="+mn-ea"/>
                <a:cs typeface="+mn-cs"/>
              </a:rPr>
              <a:t>). Các hàm này sẽ là các thuật toán như: softmax, gaussian.... Một trong những mục đích của nó là để chuẩn hóa output từ nơ ron. Khi một tập dữ liệu input được truyền qua tất cả các layer của mạng nơ ron, nó sẽ trả về dữ liệu đầu ra thông qua output layer.</a:t>
            </a:r>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94</a:t>
            </a:fld>
            <a:endParaRPr lang="en-US"/>
          </a:p>
        </p:txBody>
      </p:sp>
    </p:spTree>
    <p:extLst>
      <p:ext uri="{BB962C8B-B14F-4D97-AF65-F5344CB8AC3E}">
        <p14:creationId xmlns:p14="http://schemas.microsoft.com/office/powerpoint/2010/main" val="11798324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algn="just">
              <a:buFont typeface="Wingdings" panose="05000000000000000000" pitchFamily="2" charset="2"/>
              <a:buChar char="ü"/>
            </a:pPr>
            <a:r>
              <a:rPr lang="vi-VN" sz="2400" kern="1200">
                <a:solidFill>
                  <a:schemeClr val="tx1"/>
                </a:solidFill>
                <a:latin typeface="+mn-lt"/>
                <a:ea typeface="+mn-ea"/>
                <a:cs typeface="Times New Roman" panose="02020603050405020304" pitchFamily="18" charset="0"/>
              </a:rPr>
              <a:t>Để huấn luyện được mạng nơ ron, bạn cần có:</a:t>
            </a:r>
          </a:p>
          <a:p>
            <a:pPr lvl="1" algn="just"/>
            <a:r>
              <a:rPr lang="vi-VN">
                <a:solidFill>
                  <a:srgbClr val="0033CC"/>
                </a:solidFill>
                <a:cs typeface="Times New Roman" panose="02020603050405020304" pitchFamily="18" charset="0"/>
              </a:rPr>
              <a:t>Lượng lớn tập dữ liệu (data set)</a:t>
            </a:r>
          </a:p>
          <a:p>
            <a:pPr lvl="1" algn="just"/>
            <a:r>
              <a:rPr lang="vi-VN">
                <a:solidFill>
                  <a:srgbClr val="0033CC"/>
                </a:solidFill>
                <a:cs typeface="Times New Roman" panose="02020603050405020304" pitchFamily="18" charset="0"/>
              </a:rPr>
              <a:t>Một máy tính mạnh để tính toán</a:t>
            </a:r>
          </a:p>
          <a:p>
            <a:pPr algn="just">
              <a:buFont typeface="Wingdings" panose="05000000000000000000" pitchFamily="2" charset="2"/>
              <a:buChar char="ü"/>
            </a:pPr>
            <a:r>
              <a:rPr lang="en-US" sz="2400" kern="1200">
                <a:solidFill>
                  <a:schemeClr val="tx1"/>
                </a:solidFill>
                <a:latin typeface="+mn-lt"/>
                <a:ea typeface="+mn-ea"/>
                <a:cs typeface="Times New Roman" panose="02020603050405020304" pitchFamily="18" charset="0"/>
              </a:rPr>
              <a:t>Bài toán giá vé máy bay:</a:t>
            </a:r>
          </a:p>
          <a:p>
            <a:pPr lvl="1" algn="just"/>
            <a:r>
              <a:rPr lang="en-US">
                <a:solidFill>
                  <a:srgbClr val="0033CC"/>
                </a:solidFill>
                <a:cs typeface="Times New Roman" panose="02020603050405020304" pitchFamily="18" charset="0"/>
              </a:rPr>
              <a:t>C</a:t>
            </a:r>
            <a:r>
              <a:rPr lang="vi-VN">
                <a:solidFill>
                  <a:srgbClr val="0033CC"/>
                </a:solidFill>
                <a:cs typeface="Times New Roman" panose="02020603050405020304" pitchFamily="18" charset="0"/>
              </a:rPr>
              <a:t>húng ta cần dữ liệu về lịch sử của giá vé. Và với số lượng lớn của tập hợp các sân bay, ngày bay, chúng ta cũng cần một lượng lớn tương đương về giá vé.</a:t>
            </a:r>
            <a:endParaRPr lang="en-US">
              <a:solidFill>
                <a:srgbClr val="0033CC"/>
              </a:solidFill>
              <a:cs typeface="Times New Roman" panose="02020603050405020304" pitchFamily="18" charset="0"/>
            </a:endParaRPr>
          </a:p>
          <a:p>
            <a:pPr lvl="1" algn="just"/>
            <a:r>
              <a:rPr lang="vi-VN">
                <a:solidFill>
                  <a:srgbClr val="0033CC"/>
                </a:solidFill>
                <a:cs typeface="Times New Roman" panose="02020603050405020304" pitchFamily="18" charset="0"/>
              </a:rPr>
              <a:t>Để huấn luyện AI, chúng ta cần đưa </a:t>
            </a:r>
            <a:r>
              <a:rPr lang="en-US">
                <a:solidFill>
                  <a:srgbClr val="0033CC"/>
                </a:solidFill>
                <a:cs typeface="Times New Roman" panose="02020603050405020304" pitchFamily="18" charset="0"/>
              </a:rPr>
              <a:t>các đầ</a:t>
            </a:r>
            <a:r>
              <a:rPr lang="vi-VN">
                <a:solidFill>
                  <a:srgbClr val="0033CC"/>
                </a:solidFill>
                <a:cs typeface="Times New Roman" panose="02020603050405020304" pitchFamily="18" charset="0"/>
              </a:rPr>
              <a:t>u vào từ tập dữ liệu, sau đó so sánh với đầu ra của nó với đầu ra của tập dữ liệu mẫu. </a:t>
            </a:r>
            <a:endParaRPr lang="en-US">
              <a:solidFill>
                <a:srgbClr val="0033CC"/>
              </a:solidFill>
              <a:cs typeface="Times New Roman" panose="02020603050405020304" pitchFamily="18" charset="0"/>
            </a:endParaRPr>
          </a:p>
          <a:p>
            <a:pPr lvl="1" algn="just"/>
            <a:r>
              <a:rPr lang="vi-VN">
                <a:solidFill>
                  <a:srgbClr val="0033CC"/>
                </a:solidFill>
                <a:cs typeface="Times New Roman" panose="02020603050405020304" pitchFamily="18" charset="0"/>
              </a:rPr>
              <a:t>Khi ta đã hoàn thành với tập dữ liệu, ta có thể tạo một hàm hiển thị độ sai của đầu ra của AI so với đầu ra thực tế. Hàm này được gọi là </a:t>
            </a:r>
            <a:r>
              <a:rPr lang="vi-VN" b="1">
                <a:solidFill>
                  <a:srgbClr val="0033CC"/>
                </a:solidFill>
                <a:cs typeface="Times New Roman" panose="02020603050405020304" pitchFamily="18" charset="0"/>
              </a:rPr>
              <a:t>Cost Function</a:t>
            </a:r>
            <a:r>
              <a:rPr lang="vi-VN">
                <a:solidFill>
                  <a:srgbClr val="0033CC"/>
                </a:solidFill>
                <a:cs typeface="Times New Roman" panose="02020603050405020304" pitchFamily="18" charset="0"/>
              </a:rPr>
              <a:t> huấn luyện</a:t>
            </a:r>
            <a:r>
              <a:rPr lang="en-US">
                <a:solidFill>
                  <a:srgbClr val="0033CC"/>
                </a:solidFill>
                <a:cs typeface="Times New Roman" panose="02020603050405020304" pitchFamily="18" charset="0"/>
              </a:rPr>
              <a:t>.</a:t>
            </a:r>
          </a:p>
          <a:p>
            <a:endParaRPr lang="en-US"/>
          </a:p>
          <a:p>
            <a:pPr algn="just"/>
            <a:r>
              <a:rPr lang="en-US" sz="1200">
                <a:solidFill>
                  <a:schemeClr val="tx1"/>
                </a:solidFill>
              </a:rPr>
              <a:t>M</a:t>
            </a:r>
            <a:r>
              <a:rPr lang="vi-VN" sz="1200">
                <a:solidFill>
                  <a:schemeClr val="tx1"/>
                </a:solidFill>
              </a:rPr>
              <a:t>ột cách hiểu đơn giản rằng, ta muốn Cost Function của ta sẽ trả về 0, khi đó đầu ra của AI cũng sẽ giống với đầu ra thực tế từ tập dữ l</a:t>
            </a:r>
            <a:r>
              <a:rPr lang="en-US" sz="1200">
                <a:solidFill>
                  <a:schemeClr val="tx1"/>
                </a:solidFill>
              </a:rPr>
              <a:t>iệu</a:t>
            </a:r>
          </a:p>
          <a:p>
            <a:pPr algn="just"/>
            <a:r>
              <a:rPr lang="en-US" sz="1200">
                <a:solidFill>
                  <a:schemeClr val="tx1"/>
                </a:solidFill>
              </a:rPr>
              <a:t>Thay </a:t>
            </a:r>
            <a:r>
              <a:rPr lang="vi-VN" sz="1200">
                <a:solidFill>
                  <a:schemeClr val="tx1"/>
                </a:solidFill>
              </a:rPr>
              <a:t>đổi trọng số giữa các nơ ron. Chúng ta có thể chọn ngẫu nhiên để thay đổi cho đến khi cost function là nhỏ nhất, nhưng như vậy cũng không có ích lắm.Thay vào đó, chúng ta sẽ sử dụng một công nghệ gọi là Gradient Descent.</a:t>
            </a:r>
          </a:p>
          <a:p>
            <a:pPr algn="just"/>
            <a:r>
              <a:rPr lang="vi-VN" sz="1200">
                <a:solidFill>
                  <a:schemeClr val="tx1"/>
                </a:solidFill>
              </a:rPr>
              <a:t>Gradient Descent là công nghệ cho phép ta tìm giá trị nhỏ nhất của một hàm. Trong trường hợp của ta, chúng ta đang tìm giá trị nhỏ nhất cho cost function. Nó hoạt động bằng cách thay đổi một giá trị rất nhỏ cho trọng số sau mỗi lần lặp trong tập dữ liệu. Bằng cách tính toán đạo hàm của cost function ở một tập trọng số, ta có thể tìm được hướng của cực tiểu.</a:t>
            </a:r>
            <a:endParaRPr lang="en-US" sz="1200">
              <a:solidFill>
                <a:schemeClr val="tx1"/>
              </a:solidFill>
            </a:endParaRPr>
          </a:p>
          <a:p>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95</a:t>
            </a:fld>
            <a:endParaRPr lang="en-US"/>
          </a:p>
        </p:txBody>
      </p:sp>
    </p:spTree>
    <p:extLst>
      <p:ext uri="{BB962C8B-B14F-4D97-AF65-F5344CB8AC3E}">
        <p14:creationId xmlns:p14="http://schemas.microsoft.com/office/powerpoint/2010/main" val="3312073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https://techinsight.com.vn/nhung-ung-dung-trong-cuoc-song-cua-deep-learning/</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a:latin typeface="Arial" panose="020B0604020202020204" pitchFamily="34" charset="0"/>
                <a:cs typeface="Arial" panose="020B0604020202020204" pitchFamily="34" charset="0"/>
              </a:rPr>
              <a:t>Trợ lý ảo</a:t>
            </a:r>
            <a:endParaRPr lang="en-US" sz="1200" i="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a:latin typeface="Arial" panose="020B0604020202020204" pitchFamily="34" charset="0"/>
                <a:cs typeface="Arial" panose="020B0604020202020204" pitchFamily="34" charset="0"/>
              </a:rPr>
              <a:t>: </a:t>
            </a:r>
            <a:r>
              <a:rPr lang="vi-VN" sz="1200" b="0" i="0"/>
              <a:t>Cho dù đó là Alexa hay Siri hay Cortana, những trợ lý ảo của các nhà cung cấp dịch vụ trực tuyến đều sử dụng học sâu để giúp hiểu lời nói của người dùng và ngôn ngữ con người sử dụng khi họ tương tác với máy.</a:t>
            </a:r>
            <a:endParaRPr lang="en-US" sz="1200"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a:latin typeface="Arial" panose="020B0604020202020204" pitchFamily="34" charset="0"/>
                <a:cs typeface="Arial" panose="020B0604020202020204" pitchFamily="34" charset="0"/>
              </a:rPr>
              <a:t>Dịch thuật: </a:t>
            </a:r>
            <a:r>
              <a:rPr lang="vi-VN" sz="1200" b="0" i="0"/>
              <a:t>Theo cách tương tự, thuật toán học sâu có thể tự động dịch giữa các ngôn ngữ. Điều này có thể hỗ trợ mạnh mẽ cho khách du lịch, doanh nhân và những người làm việc trong chính phủ.</a:t>
            </a:r>
            <a:endParaRPr lang="en-US" sz="1200" b="0" i="0"/>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i="0"/>
              <a:t>Máy bay không người lái và xe ô tô tự hành</a:t>
            </a:r>
            <a:r>
              <a:rPr lang="en-US" sz="1200" b="1" i="0"/>
              <a:t>: </a:t>
            </a:r>
            <a:r>
              <a:rPr lang="vi-VN" sz="1200" b="0" i="0"/>
              <a:t>Cách một chiếc xe tự hành “nhìn” được thực tế đường đi và di chuyển, dừng lại, tránh một quả bóng trên đường hoặc xe khác là thông qua các thuật toán học sâu. Các thuật toán càng nhận được nhiều dữ liệu thì càng có khả năng hành động giống như con người trong quá trình xử lý thông tin.</a:t>
            </a:r>
            <a:endParaRPr lang="en-US" sz="1200" i="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latin typeface="+mn-lt"/>
                <a:ea typeface="+mn-ea"/>
                <a:cs typeface="+mn-cs"/>
              </a:rPr>
              <a:t>Chatbots và dịch vụ bots: </a:t>
            </a:r>
            <a:r>
              <a:rPr lang="vi-VN" sz="1200" b="0" i="0" kern="1200">
                <a:solidFill>
                  <a:schemeClr val="tx1"/>
                </a:solidFill>
                <a:latin typeface="+mn-lt"/>
                <a:ea typeface="+mn-ea"/>
                <a:cs typeface="+mn-cs"/>
              </a:rPr>
              <a:t>Chatbots hỗ trợ dịch vụ chăm sóc khách hàng cho rất nhiều công ty để có thể đáp ứng một cách tối ưu những câu hỏi của khách hàng với số lượng ngày càng tăng nhờ vào việc học sâu.</a:t>
            </a:r>
            <a:endParaRPr lang="en-US" sz="1200" i="0" kern="1200">
              <a:solidFill>
                <a:schemeClr val="tx1"/>
              </a:solidFill>
              <a:latin typeface="+mn-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latin typeface="+mn-lt"/>
                <a:ea typeface="+mn-ea"/>
                <a:cs typeface="+mn-cs"/>
              </a:rPr>
              <a:t>Tô màu hình ảnh: </a:t>
            </a:r>
            <a:r>
              <a:rPr lang="vi-VN" sz="1200" b="0" i="0" kern="1200">
                <a:solidFill>
                  <a:schemeClr val="tx1"/>
                </a:solidFill>
                <a:latin typeface="+mn-lt"/>
                <a:ea typeface="+mn-ea"/>
                <a:cs typeface="+mn-cs"/>
              </a:rPr>
              <a:t>Chuyển đổi hình ảnh đen trắng thành màu trước – đây là một nhiệm vụ được thực hiện tỉ mỉ bởi bàn tay con người. Ngày nay, các thuật toán học sâu có thể sử dụng ngữ cảnh và các đối tượng trong các hình ảnh để tô màu chúng với kết quả thật ấn tượng và chính xác..</a:t>
            </a:r>
            <a:endParaRPr lang="en-US" sz="1200" i="0" kern="1200">
              <a:solidFill>
                <a:schemeClr val="tx1"/>
              </a:solidFill>
              <a:latin typeface="+mn-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latin typeface="+mn-lt"/>
                <a:ea typeface="+mn-ea"/>
                <a:cs typeface="+mn-cs"/>
              </a:rPr>
              <a:t>Nhận dạng khuôn mặt: </a:t>
            </a:r>
            <a:r>
              <a:rPr lang="vi-VN" sz="1200" b="0" i="0" kern="1200">
                <a:solidFill>
                  <a:schemeClr val="tx1"/>
                </a:solidFill>
                <a:latin typeface="+mn-lt"/>
                <a:ea typeface="+mn-ea"/>
                <a:cs typeface="+mn-cs"/>
              </a:rPr>
              <a:t>Học sâu được sử dụng để nhận diện khuôn mặt </a:t>
            </a:r>
            <a:r>
              <a:rPr lang="en-US" sz="1200" b="0" i="0" kern="1200">
                <a:solidFill>
                  <a:schemeClr val="tx1"/>
                </a:solidFill>
                <a:latin typeface="+mn-lt"/>
                <a:ea typeface="+mn-ea"/>
                <a:cs typeface="+mn-cs"/>
              </a:rPr>
              <a:t>nhằm</a:t>
            </a:r>
            <a:r>
              <a:rPr lang="vi-VN" sz="1200" b="0" i="0" kern="1200">
                <a:solidFill>
                  <a:schemeClr val="tx1"/>
                </a:solidFill>
                <a:latin typeface="+mn-lt"/>
                <a:ea typeface="+mn-ea"/>
                <a:cs typeface="+mn-cs"/>
              </a:rPr>
              <a:t> mục đích bảo mật </a:t>
            </a:r>
            <a:r>
              <a:rPr lang="en-US" sz="1200" b="0" i="0" kern="1200">
                <a:solidFill>
                  <a:schemeClr val="tx1"/>
                </a:solidFill>
                <a:latin typeface="+mn-lt"/>
                <a:ea typeface="+mn-ea"/>
                <a:cs typeface="+mn-cs"/>
              </a:rPr>
              <a:t>hay </a:t>
            </a:r>
            <a:r>
              <a:rPr lang="vi-VN" sz="1200" b="0" i="0" kern="1200">
                <a:solidFill>
                  <a:schemeClr val="tx1"/>
                </a:solidFill>
                <a:latin typeface="+mn-lt"/>
                <a:ea typeface="+mn-ea"/>
                <a:cs typeface="+mn-cs"/>
              </a:rPr>
              <a:t>gắn thẻ mọi người trên các bài đăng trên </a:t>
            </a:r>
            <a:r>
              <a:rPr lang="en-US" sz="1200" b="0" i="0" kern="1200">
                <a:solidFill>
                  <a:schemeClr val="tx1"/>
                </a:solidFill>
                <a:latin typeface="+mn-lt"/>
                <a:ea typeface="+mn-ea"/>
                <a:cs typeface="+mn-cs"/>
              </a:rPr>
              <a:t>F</a:t>
            </a:r>
            <a:r>
              <a:rPr lang="vi-VN" sz="1200" b="0" i="0" kern="1200">
                <a:solidFill>
                  <a:schemeClr val="tx1"/>
                </a:solidFill>
                <a:latin typeface="+mn-lt"/>
                <a:ea typeface="+mn-ea"/>
                <a:cs typeface="+mn-cs"/>
              </a:rPr>
              <a:t>acebook. Những thách thức đối với thuật toán học sâu trong nhận diện khuôn mặt là nhận biết chính người đó ngay cả khi họ đã thay đổi kiểu tóc, cạo râu hoặc khi hình ảnh được chụp trong điều kiện thiếu ánh sáng.</a:t>
            </a:r>
            <a:endParaRPr lang="en-US" sz="1200" i="0" kern="1200">
              <a:solidFill>
                <a:schemeClr val="tx1"/>
              </a:solidFill>
              <a:latin typeface="+mn-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b="1" i="0"/>
              <a:t>Y học và dược phẩm</a:t>
            </a:r>
            <a:r>
              <a:rPr lang="en-US" sz="1100" b="1" i="0"/>
              <a:t>: </a:t>
            </a:r>
            <a:r>
              <a:rPr lang="vi-VN" sz="1200" b="0" i="0"/>
              <a:t>Chẩn đoán chính xác bệnh tật và khối u, đồng thời kê đơn các loại thuốc phù hợp nhất bộ gen của mỗi bệnh nhân. Deep learning trong lĩnh vực y tế đã nhận được sự đầu tư của nhiều công ty dược phẩm và y tế lớn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b="1" i="0"/>
              <a:t>Mua sắm và giải trí được cá nhân hóa</a:t>
            </a:r>
            <a:r>
              <a:rPr lang="en-US" sz="1100" b="1" i="0"/>
              <a:t>: </a:t>
            </a:r>
            <a:r>
              <a:rPr lang="vi-VN" sz="1200" b="0" i="0"/>
              <a:t>Bao giờ bạn tự hỏi làm thế nào Netflix có thể đưa ra các đề xuất cho những gì bạn nên xem tiếp theo? Hoặc việc Amazon đưa ra gợi ý cho những gì bạn nên mua tiếp theo và những đề xuất đó chính xác là những gì bạn cần? Đó chính là ứng dụng của học sâu hay deep learning.</a:t>
            </a:r>
            <a:endParaRPr lang="en-US" sz="1100" i="0">
              <a:latin typeface="Arial" panose="020B0604020202020204" pitchFamily="34" charset="0"/>
              <a:cs typeface="Arial" panose="020B0604020202020204" pitchFamily="34" charset="0"/>
            </a:endParaRPr>
          </a:p>
          <a:p>
            <a:endParaRPr lang="en-US"/>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96</a:t>
            </a:fld>
            <a:endParaRPr lang="en-GB"/>
          </a:p>
        </p:txBody>
      </p:sp>
    </p:spTree>
    <p:extLst>
      <p:ext uri="{BB962C8B-B14F-4D97-AF65-F5344CB8AC3E}">
        <p14:creationId xmlns:p14="http://schemas.microsoft.com/office/powerpoint/2010/main" val="341393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https://codetudau.com/gioi-thieu-tien-xu-ly-trong-xu-ly-ngon-ngu-tu-nhien/index.html</a:t>
            </a:r>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97</a:t>
            </a:fld>
            <a:endParaRPr lang="en-GB"/>
          </a:p>
        </p:txBody>
      </p:sp>
    </p:spTree>
    <p:extLst>
      <p:ext uri="{BB962C8B-B14F-4D97-AF65-F5344CB8AC3E}">
        <p14:creationId xmlns:p14="http://schemas.microsoft.com/office/powerpoint/2010/main" val="1230253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Chức</a:t>
            </a:r>
            <a:r>
              <a:rPr lang="en-US" baseline="0"/>
              <a:t> năng nhận diện khuôn mặt trên Facebook</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8</a:t>
            </a:fld>
            <a:endParaRPr lang="en-GB"/>
          </a:p>
        </p:txBody>
      </p:sp>
    </p:spTree>
    <p:extLst>
      <p:ext uri="{BB962C8B-B14F-4D97-AF65-F5344CB8AC3E}">
        <p14:creationId xmlns:p14="http://schemas.microsoft.com/office/powerpoint/2010/main" val="266682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a:solidFill>
                  <a:schemeClr val="tx1"/>
                </a:solidFill>
                <a:effectLst/>
                <a:latin typeface="+mn-lt"/>
                <a:ea typeface="+mn-ea"/>
                <a:cs typeface="+mn-cs"/>
              </a:rPr>
              <a:t>Phân tích hình thái</a:t>
            </a:r>
            <a:r>
              <a:rPr lang="vi-VN" sz="1200" b="0" i="0" kern="1200">
                <a:solidFill>
                  <a:schemeClr val="tx1"/>
                </a:solidFill>
                <a:effectLst/>
                <a:latin typeface="+mn-lt"/>
                <a:ea typeface="+mn-ea"/>
                <a:cs typeface="+mn-cs"/>
              </a:rPr>
              <a:t> - Trong bước này từng từ sẽ được phân tích và các ký tự không phải chữ (như các dấu câu) sẽ được tách ra khỏi các từ. Trong </a:t>
            </a:r>
            <a:r>
              <a:rPr lang="vi-VN" sz="1200" b="0" i="0" u="none" strike="noStrike" kern="1200">
                <a:solidFill>
                  <a:schemeClr val="tx1"/>
                </a:solidFill>
                <a:effectLst/>
                <a:latin typeface="+mn-lt"/>
                <a:ea typeface="+mn-ea"/>
                <a:cs typeface="+mn-cs"/>
                <a:hlinkClick r:id="rId3" tooltip="Tiếng Anh"/>
              </a:rPr>
              <a:t>tiếng Anh</a:t>
            </a:r>
            <a:r>
              <a:rPr lang="vi-VN" sz="1200" b="0" i="0" kern="1200">
                <a:solidFill>
                  <a:schemeClr val="tx1"/>
                </a:solidFill>
                <a:effectLst/>
                <a:latin typeface="+mn-lt"/>
                <a:ea typeface="+mn-ea"/>
                <a:cs typeface="+mn-cs"/>
              </a:rPr>
              <a:t> và nhiều ngôn ngữ khác, các từ được phân tách với nhau bằng dấu cách. Tuy nhiên trong </a:t>
            </a:r>
            <a:r>
              <a:rPr lang="vi-VN" sz="1200" b="0" i="0" u="none" strike="noStrike" kern="1200">
                <a:solidFill>
                  <a:schemeClr val="tx1"/>
                </a:solidFill>
                <a:effectLst/>
                <a:latin typeface="+mn-lt"/>
                <a:ea typeface="+mn-ea"/>
                <a:cs typeface="+mn-cs"/>
                <a:hlinkClick r:id="rId4" tooltip="Tiếng Việt"/>
              </a:rPr>
              <a:t>tiếng Việt</a:t>
            </a:r>
            <a:r>
              <a:rPr lang="vi-VN" sz="1200" b="0" i="0" kern="1200">
                <a:solidFill>
                  <a:schemeClr val="tx1"/>
                </a:solidFill>
                <a:effectLst/>
                <a:latin typeface="+mn-lt"/>
                <a:ea typeface="+mn-ea"/>
                <a:cs typeface="+mn-cs"/>
              </a:rPr>
              <a:t>, dấu cách được dùng để phân tách các tiếng (âm tiết) chứ không phải từ. Cùng với các ngôn ngữ như </a:t>
            </a:r>
            <a:r>
              <a:rPr lang="vi-VN" sz="1200" b="0" i="0" u="none" strike="noStrike" kern="1200">
                <a:solidFill>
                  <a:schemeClr val="tx1"/>
                </a:solidFill>
                <a:effectLst/>
                <a:latin typeface="+mn-lt"/>
                <a:ea typeface="+mn-ea"/>
                <a:cs typeface="+mn-cs"/>
                <a:hlinkClick r:id="rId5" tooltip="Tiếng Trung Quốc"/>
              </a:rPr>
              <a:t>tiếng Trung</a:t>
            </a:r>
            <a:r>
              <a:rPr lang="vi-VN" sz="1200" b="0" i="0" kern="1200">
                <a:solidFill>
                  <a:schemeClr val="tx1"/>
                </a:solidFill>
                <a:effectLst/>
                <a:latin typeface="+mn-lt"/>
                <a:ea typeface="+mn-ea"/>
                <a:cs typeface="+mn-cs"/>
              </a:rPr>
              <a:t>, </a:t>
            </a:r>
            <a:r>
              <a:rPr lang="vi-VN" sz="1200" b="0" i="0" u="none" strike="noStrike" kern="1200">
                <a:solidFill>
                  <a:schemeClr val="tx1"/>
                </a:solidFill>
                <a:effectLst/>
                <a:latin typeface="+mn-lt"/>
                <a:ea typeface="+mn-ea"/>
                <a:cs typeface="+mn-cs"/>
                <a:hlinkClick r:id="rId6" tooltip="Tiếng Triều Tiên"/>
              </a:rPr>
              <a:t>tiếng Hàn</a:t>
            </a:r>
            <a:r>
              <a:rPr lang="vi-VN" sz="1200" b="0" i="0" kern="1200">
                <a:solidFill>
                  <a:schemeClr val="tx1"/>
                </a:solidFill>
                <a:effectLst/>
                <a:latin typeface="+mn-lt"/>
                <a:ea typeface="+mn-ea"/>
                <a:cs typeface="+mn-cs"/>
              </a:rPr>
              <a:t>,</a:t>
            </a:r>
            <a:r>
              <a:rPr lang="vi-VN" sz="1200" b="0" i="0" u="none" strike="noStrike" kern="1200">
                <a:solidFill>
                  <a:schemeClr val="tx1"/>
                </a:solidFill>
                <a:effectLst/>
                <a:latin typeface="+mn-lt"/>
                <a:ea typeface="+mn-ea"/>
                <a:cs typeface="+mn-cs"/>
                <a:hlinkClick r:id="rId7" tooltip="Tiếng Nhật"/>
              </a:rPr>
              <a:t>tiếng Nhật</a:t>
            </a:r>
            <a:r>
              <a:rPr lang="vi-VN" sz="1200" b="0" i="0" kern="1200">
                <a:solidFill>
                  <a:schemeClr val="tx1"/>
                </a:solidFill>
                <a:effectLst/>
                <a:latin typeface="+mn-lt"/>
                <a:ea typeface="+mn-ea"/>
                <a:cs typeface="+mn-cs"/>
              </a:rPr>
              <a:t>, </a:t>
            </a:r>
            <a:r>
              <a:rPr lang="vi-VN" sz="1200" b="0" i="0" u="none" strike="noStrike" kern="1200">
                <a:solidFill>
                  <a:schemeClr val="tx1"/>
                </a:solidFill>
                <a:effectLst/>
                <a:latin typeface="+mn-lt"/>
                <a:ea typeface="+mn-ea"/>
                <a:cs typeface="+mn-cs"/>
                <a:hlinkClick r:id="rId8" tooltip="Phân tách từ (trang chưa được viết)"/>
              </a:rPr>
              <a:t>phân tách từ</a:t>
            </a:r>
            <a:r>
              <a:rPr lang="vi-VN" sz="1200" b="0" i="0" kern="1200">
                <a:solidFill>
                  <a:schemeClr val="tx1"/>
                </a:solidFill>
                <a:effectLst/>
                <a:latin typeface="+mn-lt"/>
                <a:ea typeface="+mn-ea"/>
                <a:cs typeface="+mn-cs"/>
              </a:rPr>
              <a:t> trong tiếng Việt là một công việc không hề đơn giản.</a:t>
            </a:r>
          </a:p>
          <a:p>
            <a:r>
              <a:rPr lang="vi-VN" sz="1200" b="1" i="0" kern="1200">
                <a:solidFill>
                  <a:schemeClr val="tx1"/>
                </a:solidFill>
                <a:effectLst/>
                <a:latin typeface="+mn-lt"/>
                <a:ea typeface="+mn-ea"/>
                <a:cs typeface="+mn-cs"/>
              </a:rPr>
              <a:t>Phân tích cú pháp</a:t>
            </a:r>
            <a:r>
              <a:rPr lang="vi-VN" sz="1200" b="0" i="0" kern="1200">
                <a:solidFill>
                  <a:schemeClr val="tx1"/>
                </a:solidFill>
                <a:effectLst/>
                <a:latin typeface="+mn-lt"/>
                <a:ea typeface="+mn-ea"/>
                <a:cs typeface="+mn-cs"/>
              </a:rPr>
              <a:t> - Dãy các từ sẽ được biến đổi thành các cấu trúc thể hiện sự liên kết giữa các từ này. Sẽ có những dãy từ bị loại do vi phạm các luật văn phạm.</a:t>
            </a:r>
          </a:p>
          <a:p>
            <a:r>
              <a:rPr lang="vi-VN" sz="1200" b="1" i="0" kern="1200">
                <a:solidFill>
                  <a:schemeClr val="tx1"/>
                </a:solidFill>
                <a:effectLst/>
                <a:latin typeface="+mn-lt"/>
                <a:ea typeface="+mn-ea"/>
                <a:cs typeface="+mn-cs"/>
              </a:rPr>
              <a:t>Phân tích ngữ nghĩa</a:t>
            </a:r>
            <a:r>
              <a:rPr lang="vi-VN" sz="1200" b="0" i="0" kern="1200">
                <a:solidFill>
                  <a:schemeClr val="tx1"/>
                </a:solidFill>
                <a:effectLst/>
                <a:latin typeface="+mn-lt"/>
                <a:ea typeface="+mn-ea"/>
                <a:cs typeface="+mn-cs"/>
              </a:rPr>
              <a:t> - Thêm ngữ nghĩa vào các cấu trúc được tạo ra bởi bộ phân tích cú pháp.</a:t>
            </a:r>
          </a:p>
          <a:p>
            <a:r>
              <a:rPr lang="vi-VN" sz="1200" b="1" i="0" kern="1200">
                <a:solidFill>
                  <a:schemeClr val="tx1"/>
                </a:solidFill>
                <a:effectLst/>
                <a:latin typeface="+mn-lt"/>
                <a:ea typeface="+mn-ea"/>
                <a:cs typeface="+mn-cs"/>
              </a:rPr>
              <a:t>Tích hợp văn bản</a:t>
            </a:r>
            <a:r>
              <a:rPr lang="vi-VN" sz="1200" b="0" i="0" kern="1200">
                <a:solidFill>
                  <a:schemeClr val="tx1"/>
                </a:solidFill>
                <a:effectLst/>
                <a:latin typeface="+mn-lt"/>
                <a:ea typeface="+mn-ea"/>
                <a:cs typeface="+mn-cs"/>
              </a:rPr>
              <a:t> - Ngữ nghĩa của một câu riêng biệt có thể phụ thuộc vào những câu đứng trước, đồng thời nó cũng có thể ảnh hưởng đến các câu phía sau.</a:t>
            </a:r>
          </a:p>
          <a:p>
            <a:r>
              <a:rPr lang="vi-VN" sz="1200" b="1" i="0" kern="1200">
                <a:solidFill>
                  <a:schemeClr val="tx1"/>
                </a:solidFill>
                <a:effectLst/>
                <a:latin typeface="+mn-lt"/>
                <a:ea typeface="+mn-ea"/>
                <a:cs typeface="+mn-cs"/>
              </a:rPr>
              <a:t>Phân tích thực nghĩa</a:t>
            </a:r>
            <a:r>
              <a:rPr lang="vi-VN" sz="1200" b="0" i="0" kern="1200">
                <a:solidFill>
                  <a:schemeClr val="tx1"/>
                </a:solidFill>
                <a:effectLst/>
                <a:latin typeface="+mn-lt"/>
                <a:ea typeface="+mn-ea"/>
                <a:cs typeface="+mn-cs"/>
              </a:rPr>
              <a:t> - Cấu trúc thể hiện điều được phát ngôn sẽ được thông dịch lại để xác định nó thật sự có nghĩa là gì.</a:t>
            </a:r>
          </a:p>
          <a:p>
            <a:r>
              <a:rPr lang="vi-VN" sz="1200" b="0" i="0" kern="1200">
                <a:solidFill>
                  <a:schemeClr val="tx1"/>
                </a:solidFill>
                <a:effectLst/>
                <a:latin typeface="+mn-lt"/>
                <a:ea typeface="+mn-ea"/>
                <a:cs typeface="+mn-cs"/>
              </a:rPr>
              <a:t>Tuy nhiên, ranh giới giữa 5 bước xử lý này cũng rất mong manh. Chúng có thể được tiến hành từng bước một, hoặc tiến hành cùng lúc - tùy thuộc vào giải thuật và ngữ cảnh cụ </a:t>
            </a:r>
          </a:p>
          <a:p>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100</a:t>
            </a:fld>
            <a:endParaRPr lang="en-US"/>
          </a:p>
        </p:txBody>
      </p:sp>
    </p:spTree>
    <p:extLst>
      <p:ext uri="{BB962C8B-B14F-4D97-AF65-F5344CB8AC3E}">
        <p14:creationId xmlns:p14="http://schemas.microsoft.com/office/powerpoint/2010/main" val="3793172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vi.wikipedia.org/wiki/X%E1%BB%AD_l%C3%BD_ng%C3%B4n_ng%E1%BB%AF_t%E1%BB%B1_nhi%C3%AAn#:~:text=X%E1%BB%AD%20l%C3%BD%20ng%C3%B4n%20ng%E1%BB%AF%20t%E1%BB%B1%20nhi%C3%AAn%20(natural%20language%20processing%20%2D%20NLP,ng%C3%B4n%20ng%E1%BB%AF%20c%E1%BB%A7a%20con%20ng%C6%B0%E1%BB%9Di.</a:t>
            </a:r>
            <a:endParaRPr lang="en-US"/>
          </a:p>
          <a:p>
            <a:r>
              <a:rPr lang="en-US">
                <a:hlinkClick r:id="rId4"/>
              </a:rPr>
              <a:t>https://onetech.vn/blog/co-ban-ve-xu-ly-ngon-ngu-tu-nhien-va-ung-dung-cho-tieng-viet-6315</a:t>
            </a:r>
            <a:endParaRPr lang="en-US"/>
          </a:p>
          <a:p>
            <a:r>
              <a:rPr lang="en-US">
                <a:hlinkClick r:id="rId5"/>
              </a:rPr>
              <a:t>https://codetudau.com/gioi-thieu-tien-xu-ly-trong-xu-ly-ngon-ngu-tu-nhien/index.html</a:t>
            </a:r>
            <a:endParaRPr lang="en-US"/>
          </a:p>
          <a:p>
            <a:r>
              <a:rPr lang="en-US">
                <a:hlinkClick r:id="rId6"/>
              </a:rPr>
              <a:t>https://viblo.asia/p/xu-ly-ngon-ngu-tu-nhien-phan-1-OeVKB8eQlkW</a:t>
            </a:r>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101</a:t>
            </a:fld>
            <a:endParaRPr lang="en-US"/>
          </a:p>
        </p:txBody>
      </p:sp>
    </p:spTree>
    <p:extLst>
      <p:ext uri="{BB962C8B-B14F-4D97-AF65-F5344CB8AC3E}">
        <p14:creationId xmlns:p14="http://schemas.microsoft.com/office/powerpoint/2010/main" val="2748045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https://towardsdatascience.com/natural-language-processing-nlp-top-10-applications-to-know-b2c80bd428cb</a:t>
            </a:r>
            <a:endParaRPr lang="en-US"/>
          </a:p>
          <a:p>
            <a:pPr marL="171450" indent="-171450">
              <a:buFontTx/>
              <a:buChar char="-"/>
            </a:pPr>
            <a:r>
              <a:rPr lang="en-US"/>
              <a:t>Giám</a:t>
            </a:r>
            <a:r>
              <a:rPr lang="en-US" baseline="0"/>
              <a:t> sát mạng xã hội, chat</a:t>
            </a:r>
          </a:p>
          <a:p>
            <a:pPr marL="171450" indent="-171450">
              <a:buFontTx/>
              <a:buChar char="-"/>
            </a:pPr>
            <a:r>
              <a:rPr lang="en-US" baseline="0"/>
              <a:t> bot, tổng đài tự động</a:t>
            </a:r>
          </a:p>
          <a:p>
            <a:pPr marL="228600" indent="-228600">
              <a:buFontTx/>
              <a:buAutoNum type="arabicPeriod"/>
            </a:pPr>
            <a:r>
              <a:rPr lang="en-US" baseline="0"/>
              <a:t>Máy dịch tự động</a:t>
            </a:r>
          </a:p>
          <a:p>
            <a:pPr marL="228600" indent="-228600">
              <a:buFontTx/>
              <a:buAutoNum type="arabicPeriod"/>
            </a:pPr>
            <a:r>
              <a:rPr lang="en-US" baseline="0"/>
              <a:t>Nhận dạng giọng nói</a:t>
            </a:r>
          </a:p>
          <a:p>
            <a:pPr marL="228600" indent="-228600">
              <a:buFontTx/>
              <a:buAutoNum type="arabicPeriod"/>
            </a:pPr>
            <a:r>
              <a:rPr lang="en-US" baseline="0"/>
              <a:t>Phân tích ngữ nghĩa</a:t>
            </a:r>
          </a:p>
          <a:p>
            <a:pPr marL="228600" indent="-228600">
              <a:buFontTx/>
              <a:buAutoNum type="arabicPeriod"/>
            </a:pPr>
            <a:r>
              <a:rPr lang="en-US" baseline="0"/>
              <a:t>Trở loài tự động</a:t>
            </a:r>
          </a:p>
          <a:p>
            <a:pPr marL="228600" indent="-228600">
              <a:buFontTx/>
              <a:buAutoNum type="arabicPeriod"/>
            </a:pPr>
            <a:r>
              <a:rPr lang="en-US" baseline="0"/>
              <a:t>Chat bot</a:t>
            </a:r>
          </a:p>
          <a:p>
            <a:pPr marL="228600" indent="-228600">
              <a:buFontTx/>
              <a:buAutoNum type="arabicPeriod"/>
            </a:pPr>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102</a:t>
            </a:fld>
            <a:endParaRPr lang="en-GB"/>
          </a:p>
        </p:txBody>
      </p:sp>
    </p:spTree>
    <p:extLst>
      <p:ext uri="{BB962C8B-B14F-4D97-AF65-F5344CB8AC3E}">
        <p14:creationId xmlns:p14="http://schemas.microsoft.com/office/powerpoint/2010/main" val="3371142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a:solidFill>
                  <a:schemeClr val="tx1"/>
                </a:solidFill>
              </a:rPr>
              <a:t>Thị giác máy tính đề cập đến toàn bộ quá trình mô phỏng tầm nhìn của con người trong một bộ máy phi sinh học. Điều này bao gồm việc chụp ảnh ban đầu, phát hiện và nhận dạng đối tượng, nhận biết bối cảnh tạm thời giữa các cảnh và phát triển sự hiểu biết ở mức độ cao về những gì đang xảy ra trong khoảng thời gian thích hợp.</a:t>
            </a:r>
            <a:endParaRPr lang="en-US" sz="1200">
              <a:solidFill>
                <a:schemeClr val="tx1"/>
              </a:solidFill>
            </a:endParaRPr>
          </a:p>
          <a:p>
            <a:endParaRPr lang="en-US">
              <a:hlinkClick r:id="" action="ppaction://noaction"/>
            </a:endParaRPr>
          </a:p>
          <a:p>
            <a:r>
              <a:rPr lang="en-US">
                <a:hlinkClick r:id="" action="ppaction://noaction"/>
              </a:rPr>
              <a:t>https://vi.wikipedia.org/wiki/Th%E1%BB%8B_gi%C3%A1c_m%C3%A1y_t%C3%Adnh</a:t>
            </a:r>
            <a:endParaRPr lang="en-US"/>
          </a:p>
          <a:p>
            <a:r>
              <a:rPr lang="en-US">
                <a:hlinkClick r:id="rId3"/>
              </a:rPr>
              <a:t>https://www.thegioimaychu.vn/blog/ai-deep-learning/su-khac-biet-giua-thi-giac-may-tinh-va-xu-ly-hinh-anh-computer-vision-vs-image-processing-p2933/</a:t>
            </a:r>
            <a:endParaRPr lang="en-US"/>
          </a:p>
          <a:p>
            <a:r>
              <a:rPr lang="en-US">
                <a:hlinkClick r:id="rId4"/>
              </a:rPr>
              <a:t>https://bkaii.com.vn/tin-tuc/527-tim-hieu-chung-ve-thi-giac-may-tinh-computer-vision</a:t>
            </a:r>
            <a:endParaRPr lang="en-US"/>
          </a:p>
        </p:txBody>
      </p:sp>
      <p:sp>
        <p:nvSpPr>
          <p:cNvPr id="4" name="Slide Number Placeholder 3"/>
          <p:cNvSpPr>
            <a:spLocks noGrp="1"/>
          </p:cNvSpPr>
          <p:nvPr>
            <p:ph type="sldNum" sz="quarter" idx="10"/>
          </p:nvPr>
        </p:nvSpPr>
        <p:spPr/>
        <p:txBody>
          <a:bodyPr/>
          <a:lstStyle/>
          <a:p>
            <a:fld id="{5A078B8C-0094-49F9-835F-0F81EB658B68}" type="slidenum">
              <a:rPr lang="en-US" smtClean="0"/>
              <a:t>103</a:t>
            </a:fld>
            <a:endParaRPr lang="en-US"/>
          </a:p>
        </p:txBody>
      </p:sp>
    </p:spTree>
    <p:extLst>
      <p:ext uri="{BB962C8B-B14F-4D97-AF65-F5344CB8AC3E}">
        <p14:creationId xmlns:p14="http://schemas.microsoft.com/office/powerpoint/2010/main" val="4239554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Không nên có sự nhầm lẫn giữa thị giác máy tính và xử lý hình ảnh. Xử lý hình ảnh là phân tích hình ảnh kỹ thuật số hoặc thực hiện các thuật toán, bao gồm việc phân loại, trích xuất, chỉnh sửa hoặc lọc… Xử lý hình ảnh liên quan đến các công nghệ và phương pháp được sử dụng để gia tăng hình ảnh về khía cạnh thông tin trong khi thị giác máy tính hướng đến các hành động thực tế.</a:t>
            </a:r>
          </a:p>
          <a:p>
            <a:r>
              <a:rPr lang="en-US"/>
              <a:t>Mặc dù ứng dụng đầu tiên của thị giác máy tính là quản lý hình ảnh nhưng nó có thể thực hiện được các hoạt động quan trọng khác  như nhận dạng đối tượng hoặc phát hiện sự kiện.</a:t>
            </a:r>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104</a:t>
            </a:fld>
            <a:endParaRPr lang="en-GB"/>
          </a:p>
        </p:txBody>
      </p:sp>
    </p:spTree>
    <p:extLst>
      <p:ext uri="{BB962C8B-B14F-4D97-AF65-F5344CB8AC3E}">
        <p14:creationId xmlns:p14="http://schemas.microsoft.com/office/powerpoint/2010/main" val="38598964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https://longvan.net/thi-giac-may-tinh-la-gi-ung-dung-thi-giac-may-tinh.html</a:t>
            </a:r>
            <a:endParaRPr lang="en-US"/>
          </a:p>
          <a:p>
            <a:r>
              <a:rPr lang="vi-VN" sz="1200" b="0" i="0" u="none" strike="noStrike" kern="1200">
                <a:solidFill>
                  <a:schemeClr val="tx1"/>
                </a:solidFill>
                <a:effectLst/>
                <a:latin typeface="+mn-lt"/>
                <a:ea typeface="+mn-ea"/>
                <a:cs typeface="+mn-cs"/>
              </a:rPr>
              <a:t>Ví dụ, nếu bạn cung cấp cho máy tính một triệu hình ảnh về loài chim cánh cụt, </a:t>
            </a:r>
            <a:r>
              <a:rPr lang="vi-VN" sz="1200" b="1" i="0" u="sng" kern="1200">
                <a:solidFill>
                  <a:schemeClr val="tx1"/>
                </a:solidFill>
                <a:effectLst/>
                <a:latin typeface="+mn-lt"/>
                <a:ea typeface="+mn-ea"/>
                <a:cs typeface="+mn-cs"/>
              </a:rPr>
              <a:t>thị giác máy tính</a:t>
            </a:r>
            <a:r>
              <a:rPr lang="vi-VN" sz="1200" b="0" i="0" u="none" strike="noStrike" kern="1200">
                <a:solidFill>
                  <a:schemeClr val="tx1"/>
                </a:solidFill>
                <a:effectLst/>
                <a:latin typeface="+mn-lt"/>
                <a:ea typeface="+mn-ea"/>
                <a:cs typeface="+mn-cs"/>
              </a:rPr>
              <a:t> sẽ tuân theo tất cả các thuật toán cho phép chúng phân tích màu sắc trong ảnh, các hình dạng và khoảng cách giữa các bộ phận. Khi kết thúc thuật toán, máy tính sẽ có thể ứng dụng trải nghiệm của nó nếu được cung cấp các hình ảnh không nhãn khác để định dạng những hình ảnh của chim cánh cụt.</a:t>
            </a:r>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105</a:t>
            </a:fld>
            <a:endParaRPr lang="en-GB"/>
          </a:p>
        </p:txBody>
      </p:sp>
    </p:spTree>
    <p:extLst>
      <p:ext uri="{BB962C8B-B14F-4D97-AF65-F5344CB8AC3E}">
        <p14:creationId xmlns:p14="http://schemas.microsoft.com/office/powerpoint/2010/main" val="11780616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106</a:t>
            </a:fld>
            <a:endParaRPr lang="en-GB"/>
          </a:p>
        </p:txBody>
      </p:sp>
    </p:spTree>
    <p:extLst>
      <p:ext uri="{BB962C8B-B14F-4D97-AF65-F5344CB8AC3E}">
        <p14:creationId xmlns:p14="http://schemas.microsoft.com/office/powerpoint/2010/main" val="4175605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a:solidFill>
                  <a:schemeClr val="tx1"/>
                </a:solidFill>
              </a:rPr>
              <a:t>Kỹ thuật chọn </a:t>
            </a:r>
            <a:r>
              <a:rPr lang="en-US" sz="1200">
                <a:solidFill>
                  <a:schemeClr val="tx1"/>
                </a:solidFill>
              </a:rPr>
              <a:t>đặc trưng </a:t>
            </a:r>
            <a:r>
              <a:rPr lang="vi-VN" sz="1200">
                <a:solidFill>
                  <a:schemeClr val="tx1"/>
                </a:solidFill>
              </a:rPr>
              <a:t>thường được sử dụng trong các miền có nhiều </a:t>
            </a:r>
            <a:r>
              <a:rPr lang="en-US" sz="1200">
                <a:solidFill>
                  <a:schemeClr val="tx1"/>
                </a:solidFill>
              </a:rPr>
              <a:t>thuộc tính </a:t>
            </a:r>
            <a:r>
              <a:rPr lang="vi-VN" sz="1200">
                <a:solidFill>
                  <a:schemeClr val="tx1"/>
                </a:solidFill>
              </a:rPr>
              <a:t>và tương đối ít mẫu (hoặc điểm dữ liệu). </a:t>
            </a:r>
            <a:r>
              <a:rPr lang="en-US" sz="1200">
                <a:solidFill>
                  <a:schemeClr val="tx1"/>
                </a:solidFill>
              </a:rPr>
              <a:t>Ví dụ </a:t>
            </a:r>
            <a:r>
              <a:rPr lang="vi-VN" sz="1200">
                <a:solidFill>
                  <a:schemeClr val="tx1"/>
                </a:solidFill>
              </a:rPr>
              <a:t>dữ liệu DNA, nơi có hàng ngàn </a:t>
            </a:r>
            <a:r>
              <a:rPr lang="en-US" sz="1200">
                <a:solidFill>
                  <a:schemeClr val="tx1"/>
                </a:solidFill>
              </a:rPr>
              <a:t>thuộc tính</a:t>
            </a:r>
            <a:r>
              <a:rPr lang="vi-VN" sz="1200">
                <a:solidFill>
                  <a:schemeClr val="tx1"/>
                </a:solidFill>
              </a:rPr>
              <a:t>và vài chục đến hàng trăm mẫu</a:t>
            </a:r>
            <a:r>
              <a:rPr lang="en-US" sz="1200">
                <a:solidFill>
                  <a:schemeClr val="tx1"/>
                </a:solidFill>
              </a:rPr>
              <a:t> việc trích chọn đặc trưng là rất cần thiết</a:t>
            </a:r>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107</a:t>
            </a:fld>
            <a:endParaRPr lang="en-GB"/>
          </a:p>
        </p:txBody>
      </p:sp>
    </p:spTree>
    <p:extLst>
      <p:ext uri="{BB962C8B-B14F-4D97-AF65-F5344CB8AC3E}">
        <p14:creationId xmlns:p14="http://schemas.microsoft.com/office/powerpoint/2010/main" val="19531178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https://www.thegioimaychu.vn/blog/ai-deep-learning/5-ung-dung-cua-thi-giac-may-tinh-cho-deep-learning-p3205/</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a:t>Hoặc, theo cách tương tự, hình ảnh của ô tô và xe máy sẽ được tự động đặt vào các nhóm của riêng </a:t>
            </a:r>
            <a:r>
              <a:rPr lang="en-US" sz="1200" b="0" i="0"/>
              <a:t>của nó</a:t>
            </a:r>
            <a:r>
              <a:rPr lang="vi-VN" sz="1200" b="0" i="0"/>
              <a:t>.</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t>+ </a:t>
            </a:r>
            <a:r>
              <a:rPr lang="vi-VN" sz="1200" b="0" i="0"/>
              <a:t>Phân loại hình ảnh là một tập hợp con của vấn đề phân loại, trong đó toàn bộ hình ảnh được gán nhãn. </a:t>
            </a:r>
            <a:r>
              <a:rPr lang="en-US" sz="1200" b="0" i="0"/>
              <a:t>Chẳng hạn </a:t>
            </a:r>
            <a:r>
              <a:rPr lang="vi-VN" sz="1200" b="0" i="0"/>
              <a:t>bức ảnh sẽ được phân loại là một bức ảnh ban ngày hoặc ban đêm</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t>+ M</a:t>
            </a:r>
            <a:r>
              <a:rPr lang="vi-VN" sz="1200" b="0" i="0"/>
              <a:t>ột vấn đề khó khăn hơn so với phân loại hình ảnh và nó bắt đầu bằng việc xác định liệu chỉ có một đối tượng duy nhất được mô tả. Nếu vậy, hoặc nếu số lượng đối tượng được biết, thì mục tiêu là xác định vị trí của từng đối tượng và xác định bốn góc của hộp giới hạn tương ứng</a:t>
            </a:r>
            <a:endParaRPr lang="en-US" sz="1200"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t>+ </a:t>
            </a:r>
            <a:r>
              <a:rPr lang="vi-VN" sz="1200" b="0" i="0"/>
              <a:t>Đây là một lĩnh vực nghiên cứu tích cực và quan trọng bởi vì các hệ thống thị giác máy tính sẽ được sử dụng trong robot và xe tự lái sẽ phải chịu những hình ảnh rất phức tạp. Xác định vị trí và xác định mọi đối tượng chắc chắn sẽ là một phần quan trọng trong quyền tự chủ của </a:t>
            </a:r>
            <a:r>
              <a:rPr lang="en-US" sz="1200" b="0" i="0"/>
              <a:t>nó</a:t>
            </a:r>
            <a:r>
              <a:rPr lang="vi-VN" sz="1200" b="0" i="0"/>
              <a:t>.</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t>+ </a:t>
            </a:r>
            <a:r>
              <a:rPr lang="vi-VN" sz="1200" b="0" i="0"/>
              <a:t>Tái tạo hình ảnh là nhiệm vụ tái tạo các phần bị thiếu hoặc hỏng của hình ảnh. Đây là một công việc khó khăn có thể được nghĩ đến về một chuyển đổi hoặc bộ lọc, có thể không có đánh giá khách quan. </a:t>
            </a:r>
            <a:endParaRPr lang="en-US" sz="1200" b="0" i="0"/>
          </a:p>
          <a:p>
            <a:pPr lvl="0" algn="just"/>
            <a:r>
              <a:rPr lang="en-US" sz="1200" b="0" i="0"/>
              <a:t>+ M</a:t>
            </a:r>
            <a:r>
              <a:rPr lang="vi-VN" sz="1200" b="0" i="0"/>
              <a:t>ục tiêu quan trọng trong thị giác máy tính là có khả năng nhận ra một sự kiện đang xảy ra trong một khoảng thời gian. Với một hình ảnh duy nhất để mô tả trực quan các sự kiện cùng một lúc, nó đòi hỏi một loạt các hình ảnh để có được sự hiểu biết lớn hơn về tổng thể.</a:t>
            </a:r>
            <a:endParaRPr lang="en-US" sz="1200"/>
          </a:p>
          <a:p>
            <a:pPr lvl="0" algn="just"/>
            <a:r>
              <a:rPr lang="vi-VN" sz="1200" b="0" i="0"/>
              <a:t>Theo dõi đối tượng là một ví dụ như vậy, trong đó mục tiêu là theo dõi một đối tượng cụ thể trong chuỗi hình ảnh hoặc 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108</a:t>
            </a:fld>
            <a:endParaRPr lang="en-GB"/>
          </a:p>
        </p:txBody>
      </p:sp>
    </p:spTree>
    <p:extLst>
      <p:ext uri="{BB962C8B-B14F-4D97-AF65-F5344CB8AC3E}">
        <p14:creationId xmlns:p14="http://schemas.microsoft.com/office/powerpoint/2010/main" val="138480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https://blog.vietanhdev.com/posts/2019-09-27-cv-review-gioi-thieu-computer-vision-va-cach-hoc/</a:t>
            </a:r>
            <a:endParaRPr lang="en-US"/>
          </a:p>
          <a:p>
            <a:pPr lvl="0"/>
            <a:r>
              <a:rPr lang="vi-VN" b="1" i="0"/>
              <a:t>Bộ nhận dạng mặt người trong các smartphone</a:t>
            </a:r>
            <a:endParaRPr lang="en-US"/>
          </a:p>
          <a:p>
            <a:pPr lvl="1"/>
            <a:r>
              <a:rPr lang="vi-VN" b="0" i="0"/>
              <a:t>Các smartphone hiện nay thực hiện việc nhận dạng mặt người để chụp ảnh, để ghép các hiệu ứng lên khuôn mặt hay để xác thực người dùng</a:t>
            </a:r>
            <a:endParaRPr lang="en-US" b="0" i="0"/>
          </a:p>
          <a:p>
            <a:pPr lvl="0"/>
            <a:r>
              <a:rPr lang="en-US" b="1" i="0"/>
              <a:t>Nhận dạng biển số xe ở bãi đỗ xe</a:t>
            </a:r>
            <a:endParaRPr lang="en-US"/>
          </a:p>
          <a:p>
            <a:pPr lvl="1"/>
            <a:r>
              <a:rPr lang="vi-VN" b="0" i="0"/>
              <a:t>Các bãi đỗ xe được trang bị camera và các thuật toán thị giác máy để đọc biển số xe tự động.</a:t>
            </a:r>
            <a:endParaRPr lang="en-US" b="0" i="0"/>
          </a:p>
          <a:p>
            <a:pPr lvl="0"/>
            <a:r>
              <a:rPr lang="en-US" b="1" i="0"/>
              <a:t>Kiểm tra các sản phẩm lỗi trong sản xuất</a:t>
            </a:r>
            <a:endParaRPr lang="en-US"/>
          </a:p>
          <a:p>
            <a:pPr lvl="1"/>
            <a:r>
              <a:rPr lang="en-US" b="0" i="0"/>
              <a:t>Trong các dây chuyền sản xuất tự động, việc kiểm tra các sản phẩm lỗi cần thực hiện nhanh, chính xác bởi các thuật toán về ảnh.</a:t>
            </a:r>
          </a:p>
          <a:p>
            <a:pPr lvl="0"/>
            <a:r>
              <a:rPr lang="en-US" b="1" i="0"/>
              <a:t>Hỗ trợ bác sĩ trong chuẩn đoán và điều trị</a:t>
            </a:r>
            <a:endParaRPr lang="en-US"/>
          </a:p>
          <a:p>
            <a:pPr lvl="1"/>
            <a:r>
              <a:rPr lang="vi-VN" b="0" i="0"/>
              <a:t>Các bác sĩ cũng đang sử dụng các công cụ hỗ trợ chuẩn đoán ung thư, khối u bằng hình ảnh để đưa ra các kết luận chuẩn đoán phù hợp</a:t>
            </a:r>
            <a:endParaRPr lang="en-US"/>
          </a:p>
          <a:p>
            <a:pPr lvl="1"/>
            <a:endParaRPr lang="en-US"/>
          </a:p>
          <a:p>
            <a:pPr lvl="1"/>
            <a:endParaRPr lang="en-US" b="0" i="0"/>
          </a:p>
          <a:p>
            <a:pPr lvl="1"/>
            <a:endParaRPr lang="en-US"/>
          </a:p>
          <a:p>
            <a:pPr lvl="1"/>
            <a:endParaRPr lang="en-US"/>
          </a:p>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109</a:t>
            </a:fld>
            <a:endParaRPr lang="en-GB"/>
          </a:p>
        </p:txBody>
      </p:sp>
    </p:spTree>
    <p:extLst>
      <p:ext uri="{BB962C8B-B14F-4D97-AF65-F5344CB8AC3E}">
        <p14:creationId xmlns:p14="http://schemas.microsoft.com/office/powerpoint/2010/main" val="2869396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095F42-A089-4824-B5E2-D5F665D256F5}" type="slidenum">
              <a:rPr lang="en-GB" smtClean="0"/>
              <a:t>9</a:t>
            </a:fld>
            <a:endParaRPr lang="en-GB"/>
          </a:p>
        </p:txBody>
      </p:sp>
    </p:spTree>
    <p:extLst>
      <p:ext uri="{BB962C8B-B14F-4D97-AF65-F5344CB8AC3E}">
        <p14:creationId xmlns:p14="http://schemas.microsoft.com/office/powerpoint/2010/main" val="31302620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Robot - dùng để chỉ máy móc vật lý</a:t>
            </a:r>
          </a:p>
          <a:p>
            <a:endParaRPr lang="en-US"/>
          </a:p>
          <a:p>
            <a:r>
              <a:rPr lang="en-US"/>
              <a:t>Robotics - lĩnh vực nghiên cứu về robot</a:t>
            </a:r>
          </a:p>
        </p:txBody>
      </p:sp>
      <p:sp>
        <p:nvSpPr>
          <p:cNvPr id="4" name="Slide Number Placeholder 3"/>
          <p:cNvSpPr>
            <a:spLocks noGrp="1"/>
          </p:cNvSpPr>
          <p:nvPr>
            <p:ph type="sldNum" sz="quarter" idx="10"/>
          </p:nvPr>
        </p:nvSpPr>
        <p:spPr/>
        <p:txBody>
          <a:bodyPr/>
          <a:lstStyle/>
          <a:p>
            <a:fld id="{C0AE016B-0F34-4E8B-8C34-04A01C7EB3B6}" type="slidenum">
              <a:rPr lang="en-US" smtClean="0"/>
              <a:t>111</a:t>
            </a:fld>
            <a:endParaRPr lang="en-US"/>
          </a:p>
        </p:txBody>
      </p:sp>
    </p:spTree>
    <p:extLst>
      <p:ext uri="{BB962C8B-B14F-4D97-AF65-F5344CB8AC3E}">
        <p14:creationId xmlns:p14="http://schemas.microsoft.com/office/powerpoint/2010/main" val="2988502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Robot</a:t>
            </a:r>
            <a:r>
              <a:rPr lang="en-US" baseline="0"/>
              <a:t> có hai loại:</a:t>
            </a:r>
          </a:p>
          <a:p>
            <a:pPr marL="171450" indent="-171450">
              <a:buFontTx/>
              <a:buChar char="-"/>
            </a:pPr>
            <a:r>
              <a:rPr lang="en-US" baseline="0"/>
              <a:t>Có sử dụng AI và</a:t>
            </a:r>
          </a:p>
          <a:p>
            <a:pPr marL="171450" indent="-171450">
              <a:buFontTx/>
              <a:buChar char="-"/>
            </a:pPr>
            <a:r>
              <a:rPr lang="en-US" baseline="0"/>
              <a:t>Không sử dụng AI (</a:t>
            </a:r>
            <a:r>
              <a:rPr lang="vi-VN" baseline="0"/>
              <a:t>Robot công nghiệp điển hình tuân theo các kịch bản được xác định hoàn toàn với đầu vào cảm </a:t>
            </a:r>
            <a:r>
              <a:rPr lang="en-US" baseline="0"/>
              <a:t>biến</a:t>
            </a:r>
            <a:r>
              <a:rPr lang="vi-VN" baseline="0"/>
              <a:t> và không học h</a:t>
            </a:r>
            <a:r>
              <a:rPr lang="en-US" baseline="0"/>
              <a:t>ay</a:t>
            </a:r>
            <a:r>
              <a:rPr lang="vi-VN" baseline="0"/>
              <a:t> </a:t>
            </a:r>
            <a:r>
              <a:rPr lang="en-US" baseline="0"/>
              <a:t>lý luận)</a:t>
            </a:r>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112</a:t>
            </a:fld>
            <a:endParaRPr lang="en-US"/>
          </a:p>
        </p:txBody>
      </p:sp>
    </p:spTree>
    <p:extLst>
      <p:ext uri="{BB962C8B-B14F-4D97-AF65-F5344CB8AC3E}">
        <p14:creationId xmlns:p14="http://schemas.microsoft.com/office/powerpoint/2010/main" val="12622449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Ngày 12/12/2019: </a:t>
            </a:r>
            <a:r>
              <a:rPr lang="vi-VN" sz="1200" b="0" i="0" kern="1200">
                <a:solidFill>
                  <a:schemeClr val="tx1"/>
                </a:solidFill>
                <a:effectLst/>
                <a:latin typeface="+mn-lt"/>
                <a:ea typeface="+mn-ea"/>
                <a:cs typeface="+mn-cs"/>
              </a:rPr>
              <a:t>Nam A Bank “trình làng” Robot OPBA và trở thành ngân hàng Việt tiên phong đưa Robot vào phục vụ khách hàng</a:t>
            </a:r>
            <a:endParaRPr lang="en-US" sz="1200" b="0" i="0" kern="1200">
              <a:solidFill>
                <a:schemeClr val="tx1"/>
              </a:solidFill>
              <a:effectLst/>
              <a:latin typeface="+mn-lt"/>
              <a:ea typeface="+mn-ea"/>
              <a:cs typeface="+mn-cs"/>
            </a:endParaRPr>
          </a:p>
          <a:p>
            <a:endParaRPr lang="en-US" sz="1200" b="0" i="0" kern="1200" baseline="0">
              <a:solidFill>
                <a:schemeClr val="tx1"/>
              </a:solidFill>
              <a:effectLst/>
              <a:latin typeface="+mn-lt"/>
              <a:ea typeface="+mn-ea"/>
              <a:cs typeface="+mn-cs"/>
            </a:endParaRPr>
          </a:p>
          <a:p>
            <a:r>
              <a:rPr lang="en-US" sz="1200" b="0" i="0" kern="1200" baseline="0">
                <a:solidFill>
                  <a:schemeClr val="tx1"/>
                </a:solidFill>
                <a:effectLst/>
                <a:latin typeface="+mn-lt"/>
                <a:ea typeface="+mn-ea"/>
                <a:cs typeface="+mn-cs"/>
              </a:rPr>
              <a:t>Một số ít robot có hình dạng con người</a:t>
            </a:r>
            <a:endParaRPr lang="en-US" b="0" baseline="0"/>
          </a:p>
        </p:txBody>
      </p:sp>
      <p:sp>
        <p:nvSpPr>
          <p:cNvPr id="4" name="Slide Number Placeholder 3"/>
          <p:cNvSpPr>
            <a:spLocks noGrp="1"/>
          </p:cNvSpPr>
          <p:nvPr>
            <p:ph type="sldNum" sz="quarter" idx="10"/>
          </p:nvPr>
        </p:nvSpPr>
        <p:spPr/>
        <p:txBody>
          <a:bodyPr/>
          <a:lstStyle/>
          <a:p>
            <a:fld id="{C0AE016B-0F34-4E8B-8C34-04A01C7EB3B6}" type="slidenum">
              <a:rPr lang="en-US" smtClean="0"/>
              <a:t>113</a:t>
            </a:fld>
            <a:endParaRPr lang="en-US"/>
          </a:p>
        </p:txBody>
      </p:sp>
    </p:spTree>
    <p:extLst>
      <p:ext uri="{BB962C8B-B14F-4D97-AF65-F5344CB8AC3E}">
        <p14:creationId xmlns:p14="http://schemas.microsoft.com/office/powerpoint/2010/main" val="37549038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https://www.zdnet.com/article/robotics-in-business-everything-humans-need-to-know/</a:t>
            </a:r>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119</a:t>
            </a:fld>
            <a:endParaRPr lang="en-US"/>
          </a:p>
        </p:txBody>
      </p:sp>
    </p:spTree>
    <p:extLst>
      <p:ext uri="{BB962C8B-B14F-4D97-AF65-F5344CB8AC3E}">
        <p14:creationId xmlns:p14="http://schemas.microsoft.com/office/powerpoint/2010/main" val="11754605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Robot từ xa cung cấp một sự thay thế đầy đủ đáng ngạc nhiên để hiện diện về mặt vật lý (</a:t>
            </a:r>
            <a:r>
              <a:rPr lang="en-US" baseline="0"/>
              <a:t> ví dụ các cộng tác viên hay những vị trí công việc không cần yên cầu luôn có mặt tại văn phòng)</a:t>
            </a:r>
          </a:p>
          <a:p>
            <a:endParaRPr lang="en-US" baseline="0"/>
          </a:p>
          <a:p>
            <a:r>
              <a:rPr lang="vi-VN" baseline="0"/>
              <a:t>Robot telepresence thường được sử dụng để thay thế cho hướng dẫn viên du lịch, người canh gác ban đêm, thanh tra nhà máy và tư vấn chăm sóc sức khỏe. </a:t>
            </a:r>
            <a:endParaRPr lang="en-US" baseline="0"/>
          </a:p>
          <a:p>
            <a:r>
              <a:rPr lang="vi-VN" baseline="0"/>
              <a:t>Trong một lớp giáo dục từ xa, một robot có khả năng ngoại cảm có thể di chuyển quanh phòng và tương tác trực tiếp với từng học sinh, giống như một người hướng dẫn tại chỗ. </a:t>
            </a:r>
            <a:endParaRPr lang="en-US" baseline="0"/>
          </a:p>
          <a:p>
            <a:r>
              <a:rPr lang="vi-VN" baseline="0"/>
              <a:t>Trong kinh doanh, một robot t</a:t>
            </a:r>
            <a:r>
              <a:rPr lang="en-US" baseline="0"/>
              <a:t>ừ xa</a:t>
            </a:r>
            <a:r>
              <a:rPr lang="vi-VN" baseline="0"/>
              <a:t> được sử dụng để giúp một nhân viên bị khuyết tật hoặc</a:t>
            </a:r>
            <a:r>
              <a:rPr lang="en-US" baseline="0"/>
              <a:t> có khoảng cách xa về địa lý</a:t>
            </a:r>
            <a:r>
              <a:rPr lang="vi-VN" baseline="0"/>
              <a:t> vẫn có </a:t>
            </a:r>
            <a:r>
              <a:rPr lang="en-US" baseline="0"/>
              <a:t>thể</a:t>
            </a:r>
            <a:r>
              <a:rPr lang="vi-VN" baseline="0"/>
              <a:t> hiện diện vật lý trong văn phòng.</a:t>
            </a:r>
            <a:endParaRPr lang="en-US" baseline="0"/>
          </a:p>
          <a:p>
            <a:endParaRPr lang="en-US" baseline="0"/>
          </a:p>
          <a:p>
            <a:r>
              <a:rPr lang="vi-VN"/>
              <a:t>Một số robot yêu cầu máy tính bảng hoặc điện thoại được gắn vào robot, trong khi một số khác bao gồm các tính năng video và âm thanh tích hợp.</a:t>
            </a:r>
            <a:endParaRPr lang="en-US"/>
          </a:p>
          <a:p>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121</a:t>
            </a:fld>
            <a:endParaRPr lang="en-US"/>
          </a:p>
        </p:txBody>
      </p:sp>
    </p:spTree>
    <p:extLst>
      <p:ext uri="{BB962C8B-B14F-4D97-AF65-F5344CB8AC3E}">
        <p14:creationId xmlns:p14="http://schemas.microsoft.com/office/powerpoint/2010/main" val="3710895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Trong tất cả các loại robot được đề cập ở đây, tự động hóa kho và hậu cần đang có tác động đáng kể nhất đối với thương mại toàn cầu </a:t>
            </a:r>
            <a:r>
              <a:rPr lang="en-US"/>
              <a:t>hiện</a:t>
            </a:r>
            <a:r>
              <a:rPr lang="en-US" baseline="0"/>
              <a:t> nay</a:t>
            </a:r>
            <a:r>
              <a:rPr lang="vi-VN"/>
              <a:t>.</a:t>
            </a:r>
            <a:endParaRPr lang="en-US"/>
          </a:p>
          <a:p>
            <a:r>
              <a:rPr lang="vi-VN"/>
              <a:t>Doanh số bán hàng trên toàn thế giới của robot kho và robot hậu cần đạt 1,9 tỷ đô la trong năm 2016. Đến năm 2021, theo dự báo của công ty nghiên cứu Tractica, thị trường sẽ đạt mức khổng lồ 22,4 tỷ đô la.</a:t>
            </a:r>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122</a:t>
            </a:fld>
            <a:endParaRPr lang="en-US"/>
          </a:p>
        </p:txBody>
      </p:sp>
    </p:spTree>
    <p:extLst>
      <p:ext uri="{BB962C8B-B14F-4D97-AF65-F5344CB8AC3E}">
        <p14:creationId xmlns:p14="http://schemas.microsoft.com/office/powerpoint/2010/main" val="32588479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Khung xương trợ</a:t>
            </a:r>
            <a:r>
              <a:rPr lang="en-US" baseline="0"/>
              <a:t> lực: </a:t>
            </a:r>
            <a:r>
              <a:rPr lang="vi-VN"/>
              <a:t>Robot có thể hỗ trợ phục hồi và hỗ trợ phẫu thuật. Ví dụ, HAL của Cyberdyne, sử dụng các cảm biến đặt trên da để phát hiện các tín hiệu điện nhỏ trong cơ thể bệnh nhân và phản ứng với chuyển động tại khớp, được thiết kế để hỗ trợ bệnh nhân phục hồi từ các tình trạng dẫn đến rối loạn chi dưới, bao gồm chấn thương tủy sống và đột quỵ.</a:t>
            </a:r>
            <a:endParaRPr lang="en-US"/>
          </a:p>
          <a:p>
            <a:endParaRPr lang="en-US"/>
          </a:p>
          <a:p>
            <a:r>
              <a:rPr lang="en-US"/>
              <a:t>Chăm</a:t>
            </a:r>
            <a:r>
              <a:rPr lang="en-US" baseline="0"/>
              <a:t> sóc: </a:t>
            </a:r>
            <a:r>
              <a:rPr lang="vi-VN"/>
              <a:t>giúp </a:t>
            </a:r>
            <a:r>
              <a:rPr lang="en-US"/>
              <a:t>bệnh</a:t>
            </a:r>
            <a:r>
              <a:rPr lang="en-US" baseline="0"/>
              <a:t> nhân</a:t>
            </a:r>
            <a:r>
              <a:rPr lang="vi-VN"/>
              <a:t> ra vào giường, nhắc nhở bệnh nhân dùng thuốc đến hỗ trợ cảm xúc và tương tác</a:t>
            </a:r>
            <a:r>
              <a:rPr lang="en-US"/>
              <a:t> với</a:t>
            </a:r>
            <a:r>
              <a:rPr lang="en-US" baseline="0"/>
              <a:t> con người</a:t>
            </a:r>
          </a:p>
          <a:p>
            <a:endParaRPr lang="en-US" baseline="0"/>
          </a:p>
          <a:p>
            <a:r>
              <a:rPr lang="vi-VN"/>
              <a:t>Robot bệnh viện, như robot di động tự trị Aethon thang TUG, có thể được sử dụng để cung cấp thuốc, mẫu vật trong phòng thí nghiệm hoặc các vật liệu nhạy cảm khác trong môi trường bệnh viện. TUG có thể điều hướng bằng bản đồ tích hợp và một loạt các cảm biến. Ngoài ra, nó sử dụng Wi-Fi để liên lạc với thang máy, cửa tự động và báo cháy.</a:t>
            </a:r>
            <a:endParaRPr lang="en-US"/>
          </a:p>
          <a:p>
            <a:endParaRPr lang="en-US"/>
          </a:p>
          <a:p>
            <a:r>
              <a:rPr lang="en-US"/>
              <a:t>Robot hỗ</a:t>
            </a:r>
            <a:r>
              <a:rPr lang="en-US" baseline="0"/>
              <a:t> trợ</a:t>
            </a:r>
            <a:r>
              <a:rPr lang="en-US"/>
              <a:t> p</a:t>
            </a:r>
            <a:r>
              <a:rPr lang="vi-VN"/>
              <a:t>hẫu thuật ít xâm lấn, chính xác hơn và có khả năng mở ra những chân trời mới cho phương pháp điều trị phẫu thuật. Auris, ví dụ, đang khám phá các công cụ phẫu thuật không xâm lấn cho bệnh ung thư phổi và cổ họng. Rộng hơn, robot có thể giảm chi phí chăm sóc sức khỏe bằng cách tự động hóa các nhiệm vụ vận hành</a:t>
            </a:r>
            <a:r>
              <a:rPr lang="en-US"/>
              <a:t>,</a:t>
            </a:r>
            <a:r>
              <a:rPr lang="en-US" baseline="0"/>
              <a:t> giảm rủi ro</a:t>
            </a:r>
            <a:r>
              <a:rPr lang="vi-VN"/>
              <a:t>.</a:t>
            </a:r>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123</a:t>
            </a:fld>
            <a:endParaRPr lang="en-US"/>
          </a:p>
        </p:txBody>
      </p:sp>
    </p:spTree>
    <p:extLst>
      <p:ext uri="{BB962C8B-B14F-4D97-AF65-F5344CB8AC3E}">
        <p14:creationId xmlns:p14="http://schemas.microsoft.com/office/powerpoint/2010/main" val="3348217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Self-driving cars combine a variety of sensors to perceive their surroundings, such as radar, lidar, sonar, GPS, odometry and inertial measurement units</a:t>
            </a:r>
          </a:p>
          <a:p>
            <a:endParaRPr lang="en-US"/>
          </a:p>
          <a:p>
            <a:r>
              <a:rPr lang="vi-VN"/>
              <a:t>An toàn là lợi thế lớn nhất</a:t>
            </a:r>
            <a:r>
              <a:rPr lang="en-US"/>
              <a:t> của</a:t>
            </a:r>
            <a:r>
              <a:rPr lang="en-US" baseline="0"/>
              <a:t> xe tự lái</a:t>
            </a:r>
            <a:r>
              <a:rPr lang="vi-VN"/>
              <a:t>. </a:t>
            </a:r>
            <a:r>
              <a:rPr lang="en-US"/>
              <a:t>H</a:t>
            </a:r>
            <a:r>
              <a:rPr lang="vi-VN"/>
              <a:t>ầu như mọi nhà sản xuất ô tô lớn đều theo đuổi công nghệ tự lái</a:t>
            </a:r>
            <a:r>
              <a:rPr lang="en-US"/>
              <a:t>.</a:t>
            </a:r>
            <a:r>
              <a:rPr lang="vi-VN"/>
              <a:t> </a:t>
            </a:r>
            <a:r>
              <a:rPr lang="en-US"/>
              <a:t>M</a:t>
            </a:r>
            <a:r>
              <a:rPr lang="vi-VN"/>
              <a:t>ột tương lai đang</a:t>
            </a:r>
            <a:r>
              <a:rPr lang="en-US"/>
              <a:t> được</a:t>
            </a:r>
            <a:r>
              <a:rPr lang="vi-VN"/>
              <a:t> </a:t>
            </a:r>
            <a:r>
              <a:rPr lang="en-US"/>
              <a:t>mong</a:t>
            </a:r>
            <a:r>
              <a:rPr lang="vi-VN"/>
              <a:t> đợi</a:t>
            </a:r>
            <a:r>
              <a:rPr lang="en-US"/>
              <a:t> khi</a:t>
            </a:r>
            <a:r>
              <a:rPr lang="vi-VN"/>
              <a:t> hầu hết các xe trên đường</a:t>
            </a:r>
            <a:r>
              <a:rPr lang="en-US"/>
              <a:t> là</a:t>
            </a:r>
            <a:r>
              <a:rPr lang="vi-VN"/>
              <a:t> tự lái. Khi đó, tai nạn đường bộ sẽ giảm mạnh và giao thông sẽ được cải thiện.</a:t>
            </a:r>
            <a:endParaRPr lang="en-US"/>
          </a:p>
          <a:p>
            <a:endParaRPr lang="en-US"/>
          </a:p>
          <a:p>
            <a:r>
              <a:rPr lang="en-US"/>
              <a:t>Thường</a:t>
            </a:r>
            <a:r>
              <a:rPr lang="en-US" baseline="0"/>
              <a:t> dc phân 6 cấp độ: </a:t>
            </a:r>
          </a:p>
          <a:p>
            <a:r>
              <a:rPr lang="vi-VN" baseline="0"/>
              <a:t>Cấp độ 0: Tất cả các hệ thống chính được điều khiển bởi con người</a:t>
            </a:r>
          </a:p>
          <a:p>
            <a:r>
              <a:rPr lang="vi-VN" baseline="0"/>
              <a:t>Cấp 1: Một số </a:t>
            </a:r>
            <a:r>
              <a:rPr lang="en-US" baseline="0"/>
              <a:t>chức năng</a:t>
            </a:r>
            <a:r>
              <a:rPr lang="vi-VN" baseline="0"/>
              <a:t>, chẳng hạn như điều khiển hành trình hoặc phanh tự động</a:t>
            </a:r>
            <a:r>
              <a:rPr lang="en-US" baseline="0"/>
              <a:t>.</a:t>
            </a:r>
            <a:endParaRPr lang="vi-VN" baseline="0"/>
          </a:p>
          <a:p>
            <a:r>
              <a:rPr lang="vi-VN" baseline="0"/>
              <a:t>Cấp độ 2: Chiếc xe cung cấp ít nhất hai chức năng tự động đồng thời, như tăng tốc và lái, nhưng yêu cầu con người vận hành an toàn</a:t>
            </a:r>
            <a:endParaRPr lang="en-US" baseline="0"/>
          </a:p>
          <a:p>
            <a:r>
              <a:rPr lang="vi-VN" baseline="0"/>
              <a:t>Cấp độ 3: Xe có thể quản lý tất cả các chức năng quan trọng về an toàn trong một số điều kiện nhất định, nhưng người lái xe sẽ phải đảm nhận</a:t>
            </a:r>
            <a:r>
              <a:rPr lang="en-US" baseline="0"/>
              <a:t> việc xử lý</a:t>
            </a:r>
            <a:r>
              <a:rPr lang="vi-VN" baseline="0"/>
              <a:t> khi được cảnh báo</a:t>
            </a:r>
          </a:p>
          <a:p>
            <a:r>
              <a:rPr lang="vi-VN" baseline="0"/>
              <a:t>Cấp độ 4: Chiếc xe hoàn toàn tự động trong một số tình huống lái xe, không phải tất cả</a:t>
            </a:r>
          </a:p>
          <a:p>
            <a:r>
              <a:rPr lang="vi-VN" baseline="0"/>
              <a:t>Cấp 5: Xe hoàn toàn có khả năng tự lái trong mọi tình huống</a:t>
            </a:r>
            <a:endParaRPr lang="en-US" baseline="0"/>
          </a:p>
          <a:p>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124</a:t>
            </a:fld>
            <a:endParaRPr lang="en-US"/>
          </a:p>
        </p:txBody>
      </p:sp>
    </p:spTree>
    <p:extLst>
      <p:ext uri="{BB962C8B-B14F-4D97-AF65-F5344CB8AC3E}">
        <p14:creationId xmlns:p14="http://schemas.microsoft.com/office/powerpoint/2010/main" val="18432932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125</a:t>
            </a:fld>
            <a:endParaRPr lang="en-US"/>
          </a:p>
        </p:txBody>
      </p:sp>
    </p:spTree>
    <p:extLst>
      <p:ext uri="{BB962C8B-B14F-4D97-AF65-F5344CB8AC3E}">
        <p14:creationId xmlns:p14="http://schemas.microsoft.com/office/powerpoint/2010/main" val="91050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a:t>Phát triển một hệ thống AI đòi hỏi </a:t>
            </a:r>
            <a:r>
              <a:rPr lang="en-US"/>
              <a:t>phải</a:t>
            </a:r>
            <a:r>
              <a:rPr lang="vi-VN"/>
              <a:t> hiểu biết sâu sắc về </a:t>
            </a:r>
            <a:r>
              <a:rPr lang="en-US"/>
              <a:t>lĩnh vực</a:t>
            </a:r>
            <a:r>
              <a:rPr lang="vi-VN"/>
              <a:t> mà hệ thống sẽ vận hành.</a:t>
            </a:r>
            <a:endParaRPr lang="en-US"/>
          </a:p>
          <a:p>
            <a:pPr algn="just"/>
            <a:r>
              <a:rPr lang="vi-VN"/>
              <a:t>Các chuyên gia phát triển hệ thống AI </a:t>
            </a:r>
            <a:r>
              <a:rPr lang="en-US"/>
              <a:t>thường không phải</a:t>
            </a:r>
            <a:r>
              <a:rPr lang="vi-VN"/>
              <a:t> là chuyên gia trong lĩnh vực thực tế của hệ thống. </a:t>
            </a:r>
            <a:endParaRPr lang="en-US"/>
          </a:p>
          <a:p>
            <a:pPr algn="just"/>
            <a:r>
              <a:rPr lang="en-US"/>
              <a:t>Chuyên gia về lĩnh vực ứng dụng cần trả lời các câu hỏi sau:</a:t>
            </a:r>
          </a:p>
          <a:p>
            <a:pPr lvl="1" algn="just"/>
            <a:r>
              <a:rPr lang="vi-VN" i="1"/>
              <a:t>Những </a:t>
            </a:r>
            <a:r>
              <a:rPr lang="en-US" i="1"/>
              <a:t>thông tin</a:t>
            </a:r>
            <a:r>
              <a:rPr lang="vi-VN" i="1"/>
              <a:t> nào có giá trị nhất?</a:t>
            </a:r>
          </a:p>
          <a:p>
            <a:pPr lvl="1" algn="just"/>
            <a:r>
              <a:rPr lang="vi-VN" i="1"/>
              <a:t>Dữ liệu được thu thập về </a:t>
            </a:r>
            <a:r>
              <a:rPr lang="en-US" i="1"/>
              <a:t>lĩnh vực đó</a:t>
            </a:r>
            <a:r>
              <a:rPr lang="vi-VN" i="1"/>
              <a:t> có</a:t>
            </a:r>
            <a:r>
              <a:rPr lang="en-US" i="1"/>
              <a:t> đủ</a:t>
            </a:r>
            <a:r>
              <a:rPr lang="vi-VN" i="1"/>
              <a:t> đ</a:t>
            </a:r>
            <a:r>
              <a:rPr lang="en-US" i="1"/>
              <a:t>ộ</a:t>
            </a:r>
            <a:r>
              <a:rPr lang="vi-VN" i="1"/>
              <a:t> tin cậy</a:t>
            </a:r>
            <a:r>
              <a:rPr lang="en-US" i="1"/>
              <a:t> </a:t>
            </a:r>
            <a:r>
              <a:rPr lang="vi-VN" i="1"/>
              <a:t>để làm cơ sở </a:t>
            </a:r>
            <a:r>
              <a:rPr lang="en-US" i="1"/>
              <a:t>triển khai AI hay</a:t>
            </a:r>
            <a:r>
              <a:rPr lang="vi-VN" i="1"/>
              <a:t> không?</a:t>
            </a:r>
          </a:p>
          <a:p>
            <a:pPr lvl="1" algn="just"/>
            <a:r>
              <a:rPr lang="en-US" i="1"/>
              <a:t>Làm thế nào để</a:t>
            </a:r>
            <a:r>
              <a:rPr lang="vi-VN" i="1"/>
              <a:t> </a:t>
            </a:r>
            <a:r>
              <a:rPr lang="en-US" i="1"/>
              <a:t>thông tin</a:t>
            </a:r>
            <a:r>
              <a:rPr lang="vi-VN" i="1"/>
              <a:t> </a:t>
            </a:r>
            <a:r>
              <a:rPr lang="en-US" i="1"/>
              <a:t>thu được</a:t>
            </a:r>
            <a:r>
              <a:rPr lang="vi-VN" i="1"/>
              <a:t> có ý nghĩa</a:t>
            </a:r>
            <a:r>
              <a:rPr lang="en-US" i="1"/>
              <a:t> với hệ thống</a:t>
            </a:r>
            <a:r>
              <a:rPr lang="vi-VN" i="1"/>
              <a:t>?</a:t>
            </a:r>
            <a:endParaRPr lang="en-US" i="1"/>
          </a:p>
          <a:p>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127</a:t>
            </a:fld>
            <a:endParaRPr lang="en-US"/>
          </a:p>
        </p:txBody>
      </p:sp>
    </p:spTree>
    <p:extLst>
      <p:ext uri="{BB962C8B-B14F-4D97-AF65-F5344CB8AC3E}">
        <p14:creationId xmlns:p14="http://schemas.microsoft.com/office/powerpoint/2010/main" val="4219467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a:t>K. R. Chowdhary - Fundamentals of Artificial Intelligence-Springer-Nature New York Inc (2020)</a:t>
            </a:r>
          </a:p>
          <a:p>
            <a:endParaRPr lang="en-US"/>
          </a:p>
          <a:p>
            <a:r>
              <a:rPr lang="vi-VN"/>
              <a:t>Đối với nhiều nhà nghiên cứu, mục tiêu của AI là mô phỏng nhận thức của con người, trong khi với một số nhà nghiên cứu, đó là việc tạo ra trí thông minh mà không xem xét bất kỳ đặc điểm nào của con người. Đối với nhiều nhà nghiên cứu khác, AI nhằm mục đích tạo ra các tạo tác hữu ích cho sự thoải mái và nhu cầu của con người, không có bất kỳ tiêu chí nào về một khái niệm trừu tượng về trí thông minh.</a:t>
            </a:r>
          </a:p>
          <a:p>
            <a:r>
              <a:rPr lang="vi-VN"/>
              <a:t>Sự khác biệt về mục tiêu trên không nhất thiết là sai, vì mỗi cách tiếp cận đều khám phá những ý tưởng mới và cung cấp cơ sở cho việc theo đuổi nghiên cứu về AI. Tuy nhiên, có một lập luận thuyết phục rằng do không có định nghĩa đúng về AI, rất khó để thiết lập như những gì có thể và những gì không thể được thực hiện thông qua AI.</a:t>
            </a:r>
          </a:p>
          <a:p>
            <a:r>
              <a:rPr lang="vi-VN"/>
              <a:t>Một trong những mục tiêu để nghiên cứu AI là tạo ra trí thông minh trong máy móc như một tài sản chung, không nhất thiết phải dựa trên bất kỳ thuộc tính nào của con người. Khi đây là mục tiêu, nó cũng bao gồm mục tiêu tạo ra các tạo tác về tiện nghi và nhu cầu của con người, có thể là động lực của sự phát triển công nghệ. Tuy nhiên, mục tiêu này cũng đòi hỏi một khái niệm về trí thông minh, để bắt đầu.</a:t>
            </a:r>
          </a:p>
          <a:p>
            <a:r>
              <a:rPr lang="vi-VN"/>
              <a:t>Hơn nữa, vấn đề trở nên phức tạp hơn, vì nhà sản xuất đồ tạo tác có thể nói rằng sản phẩm của họ tốt hơn về mặt tiết kiệm lao động và tiền bạc, trong khi các nhà khoa học nhận thức có thể nói rằng hệ thống của họ dự đoán chính xác hành vi của con người. Ngoài tranh chấp này, không có cơ sở lý thuyết đúng đắn về AI, không nên xây dựng một hệ thống phức tạp - theo đó người ta có thể tự tin, có thể phân tích hiệu suất và phân tích lỗi.</a:t>
            </a:r>
          </a:p>
          <a:p>
            <a:r>
              <a:rPr lang="vi-VN"/>
              <a:t>Định nghĩa về AI là như vậy đối với bất kỳ hệ thống nào, nó bao gồm đầu vào, đầu ra và mối quan hệ của chúng dựa trên cấu trúc của hệ thống. Cần có định nghĩa như vậy càng chung chung càng tốt để có thể áp dụng thống nhất. Trong trường hợp không có định nghĩa như vậy, người ta sẽ sử dụng AI như tồn tại trong chơi Cờ vua, một trong việc lái xe tự động và một trong hệ thống chuyên gia y tế để chẩn đoán, tất cả các phương pháp tiếp cận cho định nghĩa về AI đều khác nhau tùy theo từng trường hợp trường hợp</a:t>
            </a:r>
            <a:r>
              <a:rPr lang="en-GB"/>
              <a:t>.</a:t>
            </a:r>
          </a:p>
        </p:txBody>
      </p:sp>
      <p:sp>
        <p:nvSpPr>
          <p:cNvPr id="4" name="Slide Number Placeholder 3"/>
          <p:cNvSpPr>
            <a:spLocks noGrp="1"/>
          </p:cNvSpPr>
          <p:nvPr>
            <p:ph type="sldNum" sz="quarter" idx="10"/>
          </p:nvPr>
        </p:nvSpPr>
        <p:spPr/>
        <p:txBody>
          <a:bodyPr/>
          <a:lstStyle/>
          <a:p>
            <a:fld id="{0A095F42-A089-4824-B5E2-D5F665D256F5}" type="slidenum">
              <a:rPr lang="en-GB" smtClean="0"/>
              <a:t>10</a:t>
            </a:fld>
            <a:endParaRPr lang="en-GB"/>
          </a:p>
        </p:txBody>
      </p:sp>
    </p:spTree>
    <p:extLst>
      <p:ext uri="{BB962C8B-B14F-4D97-AF65-F5344CB8AC3E}">
        <p14:creationId xmlns:p14="http://schemas.microsoft.com/office/powerpoint/2010/main" val="19289510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API: Application Programming Interface (Giao diện lập trình ứng dụng), một phần mềm trung gian cho phép hai ứng dụng nói chuyện với nhau.</a:t>
            </a:r>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128</a:t>
            </a:fld>
            <a:endParaRPr lang="en-US"/>
          </a:p>
        </p:txBody>
      </p:sp>
    </p:spTree>
    <p:extLst>
      <p:ext uri="{BB962C8B-B14F-4D97-AF65-F5344CB8AC3E}">
        <p14:creationId xmlns:p14="http://schemas.microsoft.com/office/powerpoint/2010/main" val="19913231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a:t>Nếu một hệ thống có độ chính xác chưa từng có nhưng không tạo ra </a:t>
            </a:r>
            <a:r>
              <a:rPr lang="en-US"/>
              <a:t>giá trị cho</a:t>
            </a:r>
            <a:r>
              <a:rPr lang="vi-VN"/>
              <a:t> xã hội, thì chắc chắn sẽ thất bại.</a:t>
            </a:r>
            <a:endParaRPr lang="en-US"/>
          </a:p>
          <a:p>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130</a:t>
            </a:fld>
            <a:endParaRPr lang="en-US"/>
          </a:p>
        </p:txBody>
      </p:sp>
    </p:spTree>
    <p:extLst>
      <p:ext uri="{BB962C8B-B14F-4D97-AF65-F5344CB8AC3E}">
        <p14:creationId xmlns:p14="http://schemas.microsoft.com/office/powerpoint/2010/main" val="15083640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có thể thấy rằng rằng </a:t>
            </a:r>
            <a:r>
              <a:rPr lang="vi-VN" sz="1200" b="1" i="0" kern="1200">
                <a:solidFill>
                  <a:schemeClr val="tx1"/>
                </a:solidFill>
                <a:effectLst/>
                <a:latin typeface="+mn-lt"/>
                <a:ea typeface="+mn-ea"/>
                <a:cs typeface="+mn-cs"/>
              </a:rPr>
              <a:t>cha</a:t>
            </a:r>
            <a:r>
              <a:rPr lang="vi-VN" sz="1200" b="0" i="0" kern="1200">
                <a:solidFill>
                  <a:schemeClr val="tx1"/>
                </a:solidFill>
                <a:effectLst/>
                <a:latin typeface="+mn-lt"/>
                <a:ea typeface="+mn-ea"/>
                <a:cs typeface="+mn-cs"/>
              </a:rPr>
              <a:t> là </a:t>
            </a:r>
            <a:r>
              <a:rPr lang="vi-VN" sz="1200" b="1" i="0" kern="1200">
                <a:solidFill>
                  <a:schemeClr val="tx1"/>
                </a:solidFill>
                <a:effectLst/>
                <a:latin typeface="+mn-lt"/>
                <a:ea typeface="+mn-ea"/>
                <a:cs typeface="+mn-cs"/>
              </a:rPr>
              <a:t>bác sĩ</a:t>
            </a:r>
            <a:r>
              <a:rPr lang="vi-VN" sz="1200" b="0" i="0" kern="1200">
                <a:solidFill>
                  <a:schemeClr val="tx1"/>
                </a:solidFill>
                <a:effectLst/>
                <a:latin typeface="+mn-lt"/>
                <a:ea typeface="+mn-ea"/>
                <a:cs typeface="+mn-cs"/>
              </a:rPr>
              <a:t> giống như </a:t>
            </a:r>
            <a:r>
              <a:rPr lang="vi-VN" sz="1200" b="1" i="0" kern="1200">
                <a:solidFill>
                  <a:schemeClr val="tx1"/>
                </a:solidFill>
                <a:effectLst/>
                <a:latin typeface="+mn-lt"/>
                <a:ea typeface="+mn-ea"/>
                <a:cs typeface="+mn-cs"/>
              </a:rPr>
              <a:t>mẹ</a:t>
            </a:r>
            <a:r>
              <a:rPr lang="vi-VN" sz="1200" b="0" i="0" kern="1200">
                <a:solidFill>
                  <a:schemeClr val="tx1"/>
                </a:solidFill>
                <a:effectLst/>
                <a:latin typeface="+mn-lt"/>
                <a:ea typeface="+mn-ea"/>
                <a:cs typeface="+mn-cs"/>
              </a:rPr>
              <a:t> là </a:t>
            </a:r>
            <a:r>
              <a:rPr lang="vi-VN" sz="1200" b="1" i="0" kern="1200">
                <a:solidFill>
                  <a:schemeClr val="tx1"/>
                </a:solidFill>
                <a:effectLst/>
                <a:latin typeface="+mn-lt"/>
                <a:ea typeface="+mn-ea"/>
                <a:cs typeface="+mn-cs"/>
              </a:rPr>
              <a:t>y tá</a:t>
            </a:r>
            <a:r>
              <a:rPr lang="vi-VN" sz="1200" b="0" i="0" kern="1200">
                <a:solidFill>
                  <a:schemeClr val="tx1"/>
                </a:solidFill>
                <a:effectLst/>
                <a:latin typeface="+mn-lt"/>
                <a:ea typeface="+mn-ea"/>
                <a:cs typeface="+mn-cs"/>
              </a:rPr>
              <a:t>, và </a:t>
            </a:r>
            <a:r>
              <a:rPr lang="vi-VN" sz="1200" b="1" i="0" kern="1200">
                <a:solidFill>
                  <a:schemeClr val="tx1"/>
                </a:solidFill>
                <a:effectLst/>
                <a:latin typeface="+mn-lt"/>
                <a:ea typeface="+mn-ea"/>
                <a:cs typeface="+mn-cs"/>
              </a:rPr>
              <a:t>người đàn ông</a:t>
            </a:r>
            <a:r>
              <a:rPr lang="vi-VN" sz="1200" b="0" i="0" kern="1200">
                <a:solidFill>
                  <a:schemeClr val="tx1"/>
                </a:solidFill>
                <a:effectLst/>
                <a:latin typeface="+mn-lt"/>
                <a:ea typeface="+mn-ea"/>
                <a:cs typeface="+mn-cs"/>
              </a:rPr>
              <a:t> để </a:t>
            </a:r>
            <a:r>
              <a:rPr lang="vi-VN" sz="1200" b="1" i="0" kern="1200">
                <a:solidFill>
                  <a:schemeClr val="tx1"/>
                </a:solidFill>
                <a:effectLst/>
                <a:latin typeface="+mn-lt"/>
                <a:ea typeface="+mn-ea"/>
                <a:cs typeface="+mn-cs"/>
              </a:rPr>
              <a:t>lập trình máy tính</a:t>
            </a:r>
            <a:r>
              <a:rPr lang="vi-VN" sz="1200" b="0" i="0" kern="1200">
                <a:solidFill>
                  <a:schemeClr val="tx1"/>
                </a:solidFill>
                <a:effectLst/>
                <a:latin typeface="+mn-lt"/>
                <a:ea typeface="+mn-ea"/>
                <a:cs typeface="+mn-cs"/>
              </a:rPr>
              <a:t> giống như </a:t>
            </a:r>
            <a:r>
              <a:rPr lang="vi-VN" sz="1200" b="1" i="0" kern="1200">
                <a:solidFill>
                  <a:schemeClr val="tx1"/>
                </a:solidFill>
                <a:effectLst/>
                <a:latin typeface="+mn-lt"/>
                <a:ea typeface="+mn-ea"/>
                <a:cs typeface="+mn-cs"/>
              </a:rPr>
              <a:t>người phụ nữ</a:t>
            </a:r>
            <a:r>
              <a:rPr lang="vi-VN" sz="1200" b="0" i="0" kern="1200">
                <a:solidFill>
                  <a:schemeClr val="tx1"/>
                </a:solidFill>
                <a:effectLst/>
                <a:latin typeface="+mn-lt"/>
                <a:ea typeface="+mn-ea"/>
                <a:cs typeface="+mn-cs"/>
              </a:rPr>
              <a:t> làm </a:t>
            </a:r>
            <a:r>
              <a:rPr lang="vi-VN" sz="1200" b="1" i="0" kern="1200">
                <a:solidFill>
                  <a:schemeClr val="tx1"/>
                </a:solidFill>
                <a:effectLst/>
                <a:latin typeface="+mn-lt"/>
                <a:ea typeface="+mn-ea"/>
                <a:cs typeface="+mn-cs"/>
              </a:rPr>
              <a:t>người nội trợ</a:t>
            </a:r>
            <a:r>
              <a:rPr lang="vi-VN" sz="1200" b="0" i="0" kern="1200">
                <a:solidFill>
                  <a:schemeClr val="tx1"/>
                </a:solidFill>
                <a:effectLst/>
                <a:latin typeface="+mn-lt"/>
                <a:ea typeface="+mn-ea"/>
                <a:cs typeface="+mn-cs"/>
              </a:rPr>
              <a:t>. Điều này rõ ràng xảy ra bởi vì thống kê có nhiều </a:t>
            </a:r>
            <a:r>
              <a:rPr lang="vi-VN" sz="1200" b="1" i="0" kern="1200">
                <a:solidFill>
                  <a:schemeClr val="tx1"/>
                </a:solidFill>
                <a:effectLst/>
                <a:latin typeface="+mn-lt"/>
                <a:ea typeface="+mn-ea"/>
                <a:cs typeface="+mn-cs"/>
              </a:rPr>
              <a:t>y tá</a:t>
            </a:r>
            <a:r>
              <a:rPr lang="vi-VN" sz="1200" b="0" i="0" kern="1200">
                <a:solidFill>
                  <a:schemeClr val="tx1"/>
                </a:solidFill>
                <a:effectLst/>
                <a:latin typeface="+mn-lt"/>
                <a:ea typeface="+mn-ea"/>
                <a:cs typeface="+mn-cs"/>
              </a:rPr>
              <a:t> và </a:t>
            </a:r>
            <a:r>
              <a:rPr lang="en-US" sz="1200" b="1" i="0" kern="1200">
                <a:solidFill>
                  <a:schemeClr val="tx1"/>
                </a:solidFill>
                <a:effectLst/>
                <a:latin typeface="+mn-lt"/>
                <a:ea typeface="+mn-ea"/>
                <a:cs typeface="+mn-cs"/>
              </a:rPr>
              <a:t>người</a:t>
            </a:r>
            <a:r>
              <a:rPr lang="vi-VN" sz="1200" b="1" i="0" kern="1200">
                <a:solidFill>
                  <a:schemeClr val="tx1"/>
                </a:solidFill>
                <a:effectLst/>
                <a:latin typeface="+mn-lt"/>
                <a:ea typeface="+mn-ea"/>
                <a:cs typeface="+mn-cs"/>
              </a:rPr>
              <a:t> nội trợ</a:t>
            </a:r>
            <a:r>
              <a:rPr lang="vi-VN" sz="1200" b="0" i="0" kern="1200">
                <a:solidFill>
                  <a:schemeClr val="tx1"/>
                </a:solidFill>
                <a:effectLst/>
                <a:latin typeface="+mn-lt"/>
                <a:ea typeface="+mn-ea"/>
                <a:cs typeface="+mn-cs"/>
              </a:rPr>
              <a:t> </a:t>
            </a:r>
            <a:r>
              <a:rPr lang="en-US" sz="1200" b="0" i="0" kern="1200">
                <a:solidFill>
                  <a:schemeClr val="tx1"/>
                </a:solidFill>
                <a:effectLst/>
                <a:latin typeface="+mn-lt"/>
                <a:ea typeface="+mn-ea"/>
                <a:cs typeface="+mn-cs"/>
              </a:rPr>
              <a:t>là</a:t>
            </a:r>
            <a:r>
              <a:rPr lang="en-US" sz="1200" b="0" i="0" kern="1200" baseline="0">
                <a:solidFill>
                  <a:schemeClr val="tx1"/>
                </a:solidFill>
                <a:effectLst/>
                <a:latin typeface="+mn-lt"/>
                <a:ea typeface="+mn-ea"/>
                <a:cs typeface="+mn-cs"/>
              </a:rPr>
              <a:t> nữ hay </a:t>
            </a:r>
            <a:r>
              <a:rPr lang="vi-VN" sz="1200" b="0" i="0" kern="1200">
                <a:solidFill>
                  <a:schemeClr val="tx1"/>
                </a:solidFill>
                <a:effectLst/>
                <a:latin typeface="+mn-lt"/>
                <a:ea typeface="+mn-ea"/>
                <a:cs typeface="+mn-cs"/>
              </a:rPr>
              <a:t>các </a:t>
            </a:r>
            <a:r>
              <a:rPr lang="vi-VN" sz="1200" b="1" i="0" kern="1200">
                <a:solidFill>
                  <a:schemeClr val="tx1"/>
                </a:solidFill>
                <a:effectLst/>
                <a:latin typeface="+mn-lt"/>
                <a:ea typeface="+mn-ea"/>
                <a:cs typeface="+mn-cs"/>
              </a:rPr>
              <a:t>bác sĩ </a:t>
            </a:r>
            <a:r>
              <a:rPr lang="vi-VN" sz="1200" b="0" i="0" kern="1200">
                <a:solidFill>
                  <a:schemeClr val="tx1"/>
                </a:solidFill>
                <a:effectLst/>
                <a:latin typeface="+mn-lt"/>
                <a:ea typeface="+mn-ea"/>
                <a:cs typeface="+mn-cs"/>
              </a:rPr>
              <a:t>và </a:t>
            </a:r>
            <a:r>
              <a:rPr lang="vi-VN" sz="1200" b="1" i="0" kern="1200">
                <a:solidFill>
                  <a:schemeClr val="tx1"/>
                </a:solidFill>
                <a:effectLst/>
                <a:latin typeface="+mn-lt"/>
                <a:ea typeface="+mn-ea"/>
                <a:cs typeface="+mn-cs"/>
              </a:rPr>
              <a:t>các lập trình viên máy tính</a:t>
            </a:r>
            <a:r>
              <a:rPr lang="vi-VN" sz="1200" b="0" i="0" kern="1200">
                <a:solidFill>
                  <a:schemeClr val="tx1"/>
                </a:solidFill>
                <a:effectLst/>
                <a:latin typeface="+mn-lt"/>
                <a:ea typeface="+mn-ea"/>
                <a:cs typeface="+mn-cs"/>
              </a:rPr>
              <a:t> </a:t>
            </a:r>
            <a:r>
              <a:rPr lang="en-US" sz="1200" b="0" i="0" kern="1200">
                <a:solidFill>
                  <a:schemeClr val="tx1"/>
                </a:solidFill>
                <a:effectLst/>
                <a:latin typeface="+mn-lt"/>
                <a:ea typeface="+mn-ea"/>
                <a:cs typeface="+mn-cs"/>
              </a:rPr>
              <a:t> là</a:t>
            </a:r>
            <a:r>
              <a:rPr lang="en-US" sz="1200" b="0" i="0" kern="1200" baseline="0">
                <a:solidFill>
                  <a:schemeClr val="tx1"/>
                </a:solidFill>
                <a:effectLst/>
                <a:latin typeface="+mn-lt"/>
                <a:ea typeface="+mn-ea"/>
                <a:cs typeface="+mn-cs"/>
              </a:rPr>
              <a:t> nam </a:t>
            </a:r>
            <a:r>
              <a:rPr lang="vi-VN" sz="1200" b="0" i="0" kern="1200">
                <a:solidFill>
                  <a:schemeClr val="tx1"/>
                </a:solidFill>
                <a:effectLst/>
                <a:latin typeface="+mn-lt"/>
                <a:ea typeface="+mn-ea"/>
                <a:cs typeface="+mn-cs"/>
              </a:rPr>
              <a:t>hơn được phản ánh trong dữ liệu huấn luyện.</a:t>
            </a:r>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Trong chuyên đề </a:t>
            </a:r>
            <a:r>
              <a:rPr lang="vi-VN" sz="1200" b="1" i="0" kern="1200">
                <a:solidFill>
                  <a:schemeClr val="tx1"/>
                </a:solidFill>
                <a:effectLst/>
                <a:latin typeface="+mn-lt"/>
                <a:ea typeface="+mn-ea"/>
                <a:cs typeface="+mn-cs"/>
              </a:rPr>
              <a:t>Vấn đề đạo đức trọng NLP</a:t>
            </a:r>
            <a:r>
              <a:rPr lang="vi-VN" sz="1200" b="0" i="0" kern="1200">
                <a:solidFill>
                  <a:schemeClr val="tx1"/>
                </a:solidFill>
                <a:effectLst/>
                <a:latin typeface="+mn-lt"/>
                <a:ea typeface="+mn-ea"/>
                <a:cs typeface="+mn-cs"/>
              </a:rPr>
              <a:t> ở hội thảo EACL 2017, Joanna Bryson phân biệt giữa 3 thuật ngữ liên quan:</a:t>
            </a:r>
          </a:p>
          <a:p>
            <a:pPr marL="171450" indent="-171450">
              <a:buFont typeface="Arial" panose="020B0604020202020204" pitchFamily="34" charset="0"/>
              <a:buChar char="•"/>
            </a:pPr>
            <a:r>
              <a:rPr lang="vi-VN" sz="1200" b="0" i="0" kern="1200">
                <a:solidFill>
                  <a:schemeClr val="tx1"/>
                </a:solidFill>
                <a:effectLst/>
                <a:latin typeface="+mn-lt"/>
                <a:ea typeface="+mn-ea"/>
                <a:cs typeface="+mn-cs"/>
              </a:rPr>
              <a:t>Thiên vị về định nghĩa “bác sĩ” là gì, do nhiều bác sĩ là nam (nếu ai đó nói với tôi rằng họ sẽ đi khám bác sĩ) họ sẽ tưởng tượng là gặp bác sĩ nam).</a:t>
            </a:r>
          </a:p>
          <a:p>
            <a:pPr marL="171450" indent="-171450">
              <a:buFont typeface="Arial" panose="020B0604020202020204" pitchFamily="34" charset="0"/>
              <a:buChar char="•"/>
            </a:pPr>
            <a:r>
              <a:rPr lang="vi-VN" sz="1200" b="0" i="0" kern="1200">
                <a:solidFill>
                  <a:schemeClr val="tx1"/>
                </a:solidFill>
                <a:effectLst/>
                <a:latin typeface="+mn-lt"/>
                <a:ea typeface="+mn-ea"/>
                <a:cs typeface="+mn-cs"/>
              </a:rPr>
              <a:t>Khuôn mẫu đang nghĩ rằng các bác sĩ nên là nam giới (và do đó, phụ nữ không thích hợp để trở thành bác sĩ).</a:t>
            </a:r>
          </a:p>
          <a:p>
            <a:pPr marL="171450" indent="-171450">
              <a:buFont typeface="Arial" panose="020B0604020202020204" pitchFamily="34" charset="0"/>
              <a:buChar char="•"/>
            </a:pPr>
            <a:r>
              <a:rPr lang="vi-VN" sz="1200" b="0" i="0" kern="1200">
                <a:solidFill>
                  <a:schemeClr val="tx1"/>
                </a:solidFill>
                <a:effectLst/>
                <a:latin typeface="+mn-lt"/>
                <a:ea typeface="+mn-ea"/>
                <a:cs typeface="+mn-cs"/>
              </a:rPr>
              <a:t>Cuối cùng, thành kiến: bạn chỉ đi khám bác sĩ nam.</a:t>
            </a:r>
          </a:p>
          <a:p>
            <a:r>
              <a:rPr lang="vi-VN" sz="1200" b="0" i="0" kern="1200">
                <a:solidFill>
                  <a:schemeClr val="tx1"/>
                </a:solidFill>
                <a:effectLst/>
                <a:latin typeface="+mn-lt"/>
                <a:ea typeface="+mn-ea"/>
                <a:cs typeface="+mn-cs"/>
              </a:rPr>
              <a:t>Điểm mấu chốt của vấn đề là, trong khi chúng ta là con người - hoặc ít nhất một số người trong chúng ta - có thể phân biệt giữa ba vấn đề về thiên vị, nhưng các thuật toán không thể nói sự khác biệt.</a:t>
            </a:r>
          </a:p>
          <a:p>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135</a:t>
            </a:fld>
            <a:endParaRPr lang="en-US"/>
          </a:p>
        </p:txBody>
      </p:sp>
    </p:spTree>
    <p:extLst>
      <p:ext uri="{BB962C8B-B14F-4D97-AF65-F5344CB8AC3E}">
        <p14:creationId xmlns:p14="http://schemas.microsoft.com/office/powerpoint/2010/main" val="31275732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Trong trường hợp của một cỗ máy, không có ác ý khi </a:t>
            </a:r>
            <a:r>
              <a:rPr lang="en-US"/>
              <a:t>hoạt</a:t>
            </a:r>
            <a:r>
              <a:rPr lang="en-US" baseline="0"/>
              <a:t> động</a:t>
            </a:r>
            <a:r>
              <a:rPr lang="vi-VN"/>
              <a:t>, chỉ thiếu hiểu biết về bối cảnh đầy đủ </a:t>
            </a:r>
            <a:r>
              <a:rPr lang="en-US"/>
              <a:t>để</a:t>
            </a:r>
            <a:r>
              <a:rPr lang="vi-VN"/>
              <a:t> điều ước được thực hiện. Hãy tưởng tượng một hệ thống AI được yêu cầu tiêu diệt ung thư trên thế giới. Sau rất nhiều điện toán, nó đã tạo ra một công thức, trên thực tế, mang đến sự kết thúc của bệnh ung thư - bằng cách giết chết tất cả mọi người trên hành tinh. Máy tính sẽ đạt được mục tiêu "không còn ung thư" nữa, nhưng không phải theo cách con người dự định.</a:t>
            </a:r>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136</a:t>
            </a:fld>
            <a:endParaRPr lang="en-US"/>
          </a:p>
        </p:txBody>
      </p:sp>
    </p:spTree>
    <p:extLst>
      <p:ext uri="{BB962C8B-B14F-4D97-AF65-F5344CB8AC3E}">
        <p14:creationId xmlns:p14="http://schemas.microsoft.com/office/powerpoint/2010/main" val="3783336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Sự thống trị của con người gần như hoàn toàn do sự khéo léo và thông minh của chúng ta. Chúng ta có thể có </a:t>
            </a:r>
            <a:r>
              <a:rPr lang="en-US"/>
              <a:t>thể</a:t>
            </a:r>
            <a:r>
              <a:rPr lang="en-US" baseline="0"/>
              <a:t> điều khiển </a:t>
            </a:r>
            <a:r>
              <a:rPr lang="vi-VN"/>
              <a:t>được những con vật to hơn, nhanh hơn, khỏe hơn vì chúng ta có thể tạo và sử dụng các công cụ để điều khiển chúng: cả công cụ</a:t>
            </a:r>
            <a:r>
              <a:rPr lang="en-US"/>
              <a:t> về</a:t>
            </a:r>
            <a:r>
              <a:rPr lang="vi-VN"/>
              <a:t> vật lý, và các công cụ</a:t>
            </a:r>
            <a:r>
              <a:rPr lang="en-US"/>
              <a:t> về</a:t>
            </a:r>
            <a:r>
              <a:rPr lang="vi-VN"/>
              <a:t> nhận thức.</a:t>
            </a:r>
            <a:endParaRPr lang="en-US"/>
          </a:p>
          <a:p>
            <a:endParaRPr lang="vi-VN"/>
          </a:p>
          <a:p>
            <a:r>
              <a:rPr lang="vi-VN"/>
              <a:t>Điều này đặt ra một câu hỏi nghiêm túc về trí tuệ nhân tạo: một ngày nào đó, nó sẽ có cùng lợi thế so với chúng ta? Chúng ta cũng không thể chỉ dựa vào việc "rút phích cắm", bởi vì một cỗ máy đủ tiên tiến có thể lường trước động thái này và tự vệ. </a:t>
            </a:r>
            <a:endParaRPr lang="en-US"/>
          </a:p>
          <a:p>
            <a:r>
              <a:rPr lang="en-US"/>
              <a:t>--------------------------------------------</a:t>
            </a:r>
          </a:p>
          <a:p>
            <a:r>
              <a:rPr lang="en-US"/>
              <a:t>Trong khoa học</a:t>
            </a:r>
            <a:r>
              <a:rPr lang="en-US" baseline="0"/>
              <a:t> nơron,</a:t>
            </a:r>
            <a:r>
              <a:rPr lang="vi-VN"/>
              <a:t> </a:t>
            </a:r>
            <a:r>
              <a:rPr lang="en-US"/>
              <a:t>t</a:t>
            </a:r>
            <a:r>
              <a:rPr lang="vi-VN"/>
              <a:t>heo một cách nào đó, chúng ta đang xây dựng các cơ chế khen thưởng và </a:t>
            </a:r>
            <a:r>
              <a:rPr lang="en-US"/>
              <a:t>kỷ</a:t>
            </a:r>
            <a:r>
              <a:rPr lang="en-US" baseline="0"/>
              <a:t> luật</a:t>
            </a:r>
            <a:r>
              <a:rPr lang="vi-VN"/>
              <a:t> trong các hệ thống trí tuệ nhân tạo. Ví dụ, học tăng cường tương tự như huấn luyện chó: hiệu suất được cải thiện được củng cố bằng phần thưởng ảo.</a:t>
            </a:r>
            <a:r>
              <a:rPr lang="en-US"/>
              <a:t> M</a:t>
            </a:r>
            <a:r>
              <a:rPr lang="vi-VN"/>
              <a:t>ột hệ thống bị ảnh hưởng khi các chức năng phần thưởng đầu vào tiêu cực không?</a:t>
            </a:r>
            <a:endParaRPr lang="en-US"/>
          </a:p>
          <a:p>
            <a:endParaRPr lang="en-US"/>
          </a:p>
          <a:p>
            <a:r>
              <a:rPr lang="en-US"/>
              <a:t>T</a:t>
            </a:r>
            <a:r>
              <a:rPr lang="vi-VN"/>
              <a:t>huật toán di truyền hoạt động bằng cách tạo ra nhiều phiên bản của một hệ thống, trong đó chỉ "tồn tại“</a:t>
            </a:r>
            <a:r>
              <a:rPr lang="en-US"/>
              <a:t> phiên</a:t>
            </a:r>
            <a:r>
              <a:rPr lang="en-US" baseline="0"/>
              <a:t> bản</a:t>
            </a:r>
            <a:r>
              <a:rPr lang="vi-VN"/>
              <a:t> thành công nhất và kết hợp để tạo thành thế hệ tiếp theo. Điều này xảy ra qua nhiều thế hệ và là một cách để cải thiện một hệ thống. Các trường hợp không thành công sẽ bị xóa. Tại thời điểm nào chúng ta có thể coi thuật toán di truyền là một hình thức giết người hàng loạt?</a:t>
            </a:r>
            <a:endParaRPr lang="en-US"/>
          </a:p>
          <a:p>
            <a:endParaRPr lang="en-US"/>
          </a:p>
          <a:p>
            <a:r>
              <a:rPr lang="en-US"/>
              <a:t>Xem xét</a:t>
            </a:r>
            <a:r>
              <a:rPr lang="en-US" baseline="0"/>
              <a:t> việc </a:t>
            </a:r>
            <a:r>
              <a:rPr lang="vi-VN" baseline="0"/>
              <a:t>coi máy móc là những thực thể có thể nhận thức, cảm nhận và hành động. Chúng có nên được đối xử như động vật có trí thông minh?</a:t>
            </a:r>
            <a:endParaRPr lang="en-US"/>
          </a:p>
          <a:p>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137</a:t>
            </a:fld>
            <a:endParaRPr lang="en-US"/>
          </a:p>
        </p:txBody>
      </p:sp>
    </p:spTree>
    <p:extLst>
      <p:ext uri="{BB962C8B-B14F-4D97-AF65-F5344CB8AC3E}">
        <p14:creationId xmlns:p14="http://schemas.microsoft.com/office/powerpoint/2010/main" val="12584502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138</a:t>
            </a:fld>
            <a:endParaRPr lang="en-US"/>
          </a:p>
        </p:txBody>
      </p:sp>
    </p:spTree>
    <p:extLst>
      <p:ext uri="{BB962C8B-B14F-4D97-AF65-F5344CB8AC3E}">
        <p14:creationId xmlns:p14="http://schemas.microsoft.com/office/powerpoint/2010/main" val="27623768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139</a:t>
            </a:fld>
            <a:endParaRPr lang="en-US"/>
          </a:p>
        </p:txBody>
      </p:sp>
    </p:spTree>
    <p:extLst>
      <p:ext uri="{BB962C8B-B14F-4D97-AF65-F5344CB8AC3E}">
        <p14:creationId xmlns:p14="http://schemas.microsoft.com/office/powerpoint/2010/main" val="1343557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140</a:t>
            </a:fld>
            <a:endParaRPr lang="en-US"/>
          </a:p>
        </p:txBody>
      </p:sp>
    </p:spTree>
    <p:extLst>
      <p:ext uri="{BB962C8B-B14F-4D97-AF65-F5344CB8AC3E}">
        <p14:creationId xmlns:p14="http://schemas.microsoft.com/office/powerpoint/2010/main" val="9124924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AE016B-0F34-4E8B-8C34-04A01C7EB3B6}" type="slidenum">
              <a:rPr lang="en-US" smtClean="0"/>
              <a:t>141</a:t>
            </a:fld>
            <a:endParaRPr lang="en-US"/>
          </a:p>
        </p:txBody>
      </p:sp>
    </p:spTree>
    <p:extLst>
      <p:ext uri="{BB962C8B-B14F-4D97-AF65-F5344CB8AC3E}">
        <p14:creationId xmlns:p14="http://schemas.microsoft.com/office/powerpoint/2010/main" val="2553227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a:t>
            </a:r>
            <a:r>
              <a:rPr lang="en-US" baseline="0"/>
              <a:t> sinh viên thảo luận 5 phút rồi gọi các em trả lời</a:t>
            </a:r>
            <a:endParaRPr lang="en-GB"/>
          </a:p>
        </p:txBody>
      </p:sp>
      <p:sp>
        <p:nvSpPr>
          <p:cNvPr id="4" name="Slide Number Placeholder 3"/>
          <p:cNvSpPr>
            <a:spLocks noGrp="1"/>
          </p:cNvSpPr>
          <p:nvPr>
            <p:ph type="sldNum" sz="quarter" idx="10"/>
          </p:nvPr>
        </p:nvSpPr>
        <p:spPr/>
        <p:txBody>
          <a:bodyPr/>
          <a:lstStyle/>
          <a:p>
            <a:fld id="{0A095F42-A089-4824-B5E2-D5F665D256F5}" type="slidenum">
              <a:rPr lang="en-GB" smtClean="0"/>
              <a:t>11</a:t>
            </a:fld>
            <a:endParaRPr lang="en-GB"/>
          </a:p>
        </p:txBody>
      </p:sp>
    </p:spTree>
    <p:extLst>
      <p:ext uri="{BB962C8B-B14F-4D97-AF65-F5344CB8AC3E}">
        <p14:creationId xmlns:p14="http://schemas.microsoft.com/office/powerpoint/2010/main" val="382190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a:t>K. R. Chowdhary - Fundamentals of Artificial Intelligence-Springer-Nature New York Inc (2020)</a:t>
            </a:r>
          </a:p>
        </p:txBody>
      </p:sp>
      <p:sp>
        <p:nvSpPr>
          <p:cNvPr id="4" name="Slide Number Placeholder 3"/>
          <p:cNvSpPr>
            <a:spLocks noGrp="1"/>
          </p:cNvSpPr>
          <p:nvPr>
            <p:ph type="sldNum" sz="quarter" idx="10"/>
          </p:nvPr>
        </p:nvSpPr>
        <p:spPr/>
        <p:txBody>
          <a:bodyPr/>
          <a:lstStyle/>
          <a:p>
            <a:fld id="{0A095F42-A089-4824-B5E2-D5F665D256F5}" type="slidenum">
              <a:rPr lang="en-GB" smtClean="0"/>
              <a:t>12</a:t>
            </a:fld>
            <a:endParaRPr lang="en-GB"/>
          </a:p>
        </p:txBody>
      </p:sp>
    </p:spTree>
    <p:extLst>
      <p:ext uri="{BB962C8B-B14F-4D97-AF65-F5344CB8AC3E}">
        <p14:creationId xmlns:p14="http://schemas.microsoft.com/office/powerpoint/2010/main" val="2752152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bwMode="gray">
          <a:xfrm>
            <a:off x="1149350" y="2132858"/>
            <a:ext cx="7239074" cy="1583531"/>
          </a:xfrm>
        </p:spPr>
        <p:txBody>
          <a:bodyPr/>
          <a:lstStyle>
            <a:lvl1pPr algn="ctr">
              <a:defRPr sz="4400" i="0">
                <a:solidFill>
                  <a:srgbClr val="003399"/>
                </a:solidFill>
                <a:effectLst>
                  <a:outerShdw blurRad="38100" dist="38100" dir="2700000" algn="tl">
                    <a:srgbClr val="000000">
                      <a:alpha val="43137"/>
                    </a:srgbClr>
                  </a:outerShdw>
                </a:effectLst>
                <a:latin typeface="Cambria" pitchFamily="18" charset="0"/>
              </a:defRPr>
            </a:lvl1pPr>
          </a:lstStyle>
          <a:p>
            <a:pPr lvl="0"/>
            <a:r>
              <a:rPr lang="en-US" noProof="0"/>
              <a:t>Click to edit Master title style</a:t>
            </a:r>
          </a:p>
        </p:txBody>
      </p:sp>
      <p:sp>
        <p:nvSpPr>
          <p:cNvPr id="3075" name="Rectangle 3"/>
          <p:cNvSpPr>
            <a:spLocks noGrp="1" noChangeArrowheads="1"/>
          </p:cNvSpPr>
          <p:nvPr>
            <p:ph type="subTitle" idx="1"/>
          </p:nvPr>
        </p:nvSpPr>
        <p:spPr bwMode="gray">
          <a:xfrm>
            <a:off x="1149350" y="4428728"/>
            <a:ext cx="7239074" cy="728464"/>
          </a:xfrm>
        </p:spPr>
        <p:txBody>
          <a:bodyPr/>
          <a:lstStyle>
            <a:lvl1pPr marL="0" indent="0" algn="ctr">
              <a:buFont typeface="Wingdings" pitchFamily="2" charset="2"/>
              <a:buNone/>
              <a:defRPr sz="2200" b="1">
                <a:solidFill>
                  <a:schemeClr val="tx1"/>
                </a:solidFill>
              </a:defRPr>
            </a:lvl1pPr>
          </a:lstStyle>
          <a:p>
            <a:pPr lvl="0"/>
            <a:r>
              <a:rPr lang="en-US" noProof="0"/>
              <a:t>Click to edit Master subtitle style</a:t>
            </a:r>
          </a:p>
        </p:txBody>
      </p:sp>
      <p:sp>
        <p:nvSpPr>
          <p:cNvPr id="20" name="Rectangle 15"/>
          <p:cNvSpPr>
            <a:spLocks noChangeArrowheads="1"/>
          </p:cNvSpPr>
          <p:nvPr/>
        </p:nvSpPr>
        <p:spPr bwMode="gray">
          <a:xfrm>
            <a:off x="1144423" y="4149080"/>
            <a:ext cx="3619537" cy="45719"/>
          </a:xfrm>
          <a:prstGeom prst="rect">
            <a:avLst/>
          </a:prstGeom>
          <a:solidFill>
            <a:srgbClr val="00B050"/>
          </a:solidFill>
          <a:ln>
            <a:noFill/>
          </a:ln>
        </p:spPr>
        <p:txBody>
          <a:bodyPr/>
          <a:lstStyle/>
          <a:p>
            <a:endParaRPr lang="vi-VN"/>
          </a:p>
        </p:txBody>
      </p:sp>
      <p:sp>
        <p:nvSpPr>
          <p:cNvPr id="23" name="Rectangle 15"/>
          <p:cNvSpPr>
            <a:spLocks noChangeArrowheads="1"/>
          </p:cNvSpPr>
          <p:nvPr/>
        </p:nvSpPr>
        <p:spPr bwMode="gray">
          <a:xfrm>
            <a:off x="1149350" y="4103362"/>
            <a:ext cx="7239074" cy="45719"/>
          </a:xfrm>
          <a:prstGeom prst="rect">
            <a:avLst/>
          </a:prstGeom>
          <a:solidFill>
            <a:srgbClr val="00B050"/>
          </a:solidFill>
          <a:ln>
            <a:noFill/>
          </a:ln>
        </p:spPr>
        <p:txBody>
          <a:bodyPr/>
          <a:lstStyle/>
          <a:p>
            <a:endParaRPr lang="vi-VN">
              <a:solidFill>
                <a:srgbClr val="FF3300"/>
              </a:solidFill>
            </a:endParaRPr>
          </a:p>
        </p:txBody>
      </p:sp>
      <p:pic>
        <p:nvPicPr>
          <p:cNvPr id="6" name="Picture 5">
            <a:extLst>
              <a:ext uri="{FF2B5EF4-FFF2-40B4-BE49-F238E27FC236}">
                <a16:creationId xmlns:a16="http://schemas.microsoft.com/office/drawing/2014/main" id="{FBB857F1-9BD8-4D86-98C6-6F39889E8135}"/>
              </a:ext>
            </a:extLst>
          </p:cNvPr>
          <p:cNvPicPr>
            <a:picLocks noChangeAspect="1"/>
          </p:cNvPicPr>
          <p:nvPr userDrawn="1"/>
        </p:nvPicPr>
        <p:blipFill>
          <a:blip r:embed="rId2"/>
          <a:stretch>
            <a:fillRect/>
          </a:stretch>
        </p:blipFill>
        <p:spPr>
          <a:xfrm>
            <a:off x="3718152" y="411316"/>
            <a:ext cx="1432522" cy="1040050"/>
          </a:xfrm>
          <a:prstGeom prst="rect">
            <a:avLst/>
          </a:prstGeom>
        </p:spPr>
      </p:pic>
    </p:spTree>
    <p:extLst>
      <p:ext uri="{BB962C8B-B14F-4D97-AF65-F5344CB8AC3E}">
        <p14:creationId xmlns:p14="http://schemas.microsoft.com/office/powerpoint/2010/main" val="82395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lvl2pPr>
              <a:defRPr sz="2400">
                <a:solidFill>
                  <a:srgbClr val="003399"/>
                </a:solidFill>
              </a:defRPr>
            </a:lvl2pPr>
            <a:lvl3pPr>
              <a:defRPr sz="2200">
                <a:solidFill>
                  <a:srgbClr val="800000"/>
                </a:solidFill>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Footer Placeholder 3"/>
          <p:cNvSpPr>
            <a:spLocks noGrp="1"/>
          </p:cNvSpPr>
          <p:nvPr>
            <p:ph type="ftr" sz="quarter" idx="10"/>
          </p:nvPr>
        </p:nvSpPr>
        <p:spPr>
          <a:xfrm>
            <a:off x="2123728" y="6537327"/>
            <a:ext cx="5400600" cy="320675"/>
          </a:xfrm>
          <a:prstGeom prst="rect">
            <a:avLst/>
          </a:prstGeom>
        </p:spPr>
        <p:txBody>
          <a:bodyPr/>
          <a:lstStyle>
            <a:lvl1pPr algn="ctr">
              <a:defRPr sz="1200" b="0">
                <a:latin typeface="+mj-lt"/>
              </a:defRPr>
            </a:lvl1pPr>
          </a:lstStyle>
          <a:p>
            <a:endParaRPr lang="en-GB"/>
          </a:p>
        </p:txBody>
      </p:sp>
      <p:sp>
        <p:nvSpPr>
          <p:cNvPr id="5" name="Slide Number Placeholder 4"/>
          <p:cNvSpPr>
            <a:spLocks noGrp="1"/>
          </p:cNvSpPr>
          <p:nvPr>
            <p:ph type="sldNum" sz="quarter" idx="11"/>
          </p:nvPr>
        </p:nvSpPr>
        <p:spPr>
          <a:xfrm>
            <a:off x="7564670" y="6529663"/>
            <a:ext cx="1125488" cy="288032"/>
          </a:xfrm>
          <a:prstGeom prst="rect">
            <a:avLst/>
          </a:prstGeom>
        </p:spPr>
        <p:txBody>
          <a:bodyPr/>
          <a:lstStyle>
            <a:lvl1pPr>
              <a:defRPr sz="1200" b="0">
                <a:latin typeface="+mj-lt"/>
              </a:defRPr>
            </a:lvl1pPr>
          </a:lstStyle>
          <a:p>
            <a:fld id="{B6B660BE-11E5-49C5-9092-33DADC997675}" type="slidenum">
              <a:rPr lang="en-GB" smtClean="0"/>
              <a:t>‹#›</a:t>
            </a:fld>
            <a:endParaRPr lang="en-GB"/>
          </a:p>
        </p:txBody>
      </p:sp>
      <p:sp>
        <p:nvSpPr>
          <p:cNvPr id="6" name="Date Placeholder 5"/>
          <p:cNvSpPr>
            <a:spLocks noGrp="1"/>
          </p:cNvSpPr>
          <p:nvPr>
            <p:ph type="dt" sz="half" idx="12"/>
          </p:nvPr>
        </p:nvSpPr>
        <p:spPr>
          <a:xfrm>
            <a:off x="467544" y="6540783"/>
            <a:ext cx="1656184" cy="317219"/>
          </a:xfrm>
          <a:prstGeom prst="rect">
            <a:avLst/>
          </a:prstGeom>
        </p:spPr>
        <p:txBody>
          <a:bodyPr/>
          <a:lstStyle>
            <a:lvl1pPr algn="l">
              <a:defRPr sz="1200" b="0">
                <a:latin typeface="+mj-lt"/>
              </a:defRPr>
            </a:lvl1pPr>
          </a:lstStyle>
          <a:p>
            <a:fld id="{F39926C8-B9C3-4B6B-9F3F-A80FC91DE0D5}" type="datetimeFigureOut">
              <a:rPr lang="en-GB" smtClean="0"/>
              <a:t>29/03/2022</a:t>
            </a:fld>
            <a:endParaRPr lang="en-GB"/>
          </a:p>
        </p:txBody>
      </p:sp>
    </p:spTree>
    <p:extLst>
      <p:ext uri="{BB962C8B-B14F-4D97-AF65-F5344CB8AC3E}">
        <p14:creationId xmlns:p14="http://schemas.microsoft.com/office/powerpoint/2010/main" val="1821889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03648" y="476672"/>
            <a:ext cx="7391400" cy="487363"/>
          </a:xfrm>
        </p:spPr>
        <p:txBody>
          <a:bodyPr/>
          <a:lstStyle/>
          <a:p>
            <a:r>
              <a:rPr lang="en-US"/>
              <a:t>Click to edit Master title style</a:t>
            </a:r>
            <a:endParaRPr lang="vi-VN"/>
          </a:p>
        </p:txBody>
      </p:sp>
      <p:sp>
        <p:nvSpPr>
          <p:cNvPr id="3" name="Table Placeholder 2"/>
          <p:cNvSpPr>
            <a:spLocks noGrp="1"/>
          </p:cNvSpPr>
          <p:nvPr>
            <p:ph type="tbl" idx="1"/>
          </p:nvPr>
        </p:nvSpPr>
        <p:spPr>
          <a:xfrm>
            <a:off x="457200" y="1228727"/>
            <a:ext cx="8229600" cy="5248275"/>
          </a:xfrm>
        </p:spPr>
        <p:txBody>
          <a:bodyPr/>
          <a:lstStyle/>
          <a:p>
            <a:r>
              <a:rPr lang="en-US"/>
              <a:t>Click icon to add table</a:t>
            </a:r>
            <a:endParaRPr lang="vi-VN"/>
          </a:p>
        </p:txBody>
      </p:sp>
      <p:sp>
        <p:nvSpPr>
          <p:cNvPr id="7" name="Footer Placeholder 3"/>
          <p:cNvSpPr>
            <a:spLocks noGrp="1"/>
          </p:cNvSpPr>
          <p:nvPr>
            <p:ph type="ftr" sz="quarter" idx="10"/>
          </p:nvPr>
        </p:nvSpPr>
        <p:spPr>
          <a:xfrm>
            <a:off x="2123728" y="6537327"/>
            <a:ext cx="5400600" cy="320675"/>
          </a:xfrm>
          <a:prstGeom prst="rect">
            <a:avLst/>
          </a:prstGeom>
        </p:spPr>
        <p:txBody>
          <a:bodyPr/>
          <a:lstStyle>
            <a:lvl1pPr algn="ctr">
              <a:defRPr sz="1200" b="0"/>
            </a:lvl1pPr>
          </a:lstStyle>
          <a:p>
            <a:endParaRPr lang="en-GB"/>
          </a:p>
        </p:txBody>
      </p:sp>
      <p:sp>
        <p:nvSpPr>
          <p:cNvPr id="8" name="Slide Number Placeholder 4"/>
          <p:cNvSpPr>
            <a:spLocks noGrp="1"/>
          </p:cNvSpPr>
          <p:nvPr>
            <p:ph type="sldNum" sz="quarter" idx="11"/>
          </p:nvPr>
        </p:nvSpPr>
        <p:spPr>
          <a:xfrm>
            <a:off x="7564670" y="6529663"/>
            <a:ext cx="1125488" cy="288032"/>
          </a:xfrm>
          <a:prstGeom prst="rect">
            <a:avLst/>
          </a:prstGeom>
        </p:spPr>
        <p:txBody>
          <a:bodyPr/>
          <a:lstStyle>
            <a:lvl1pPr algn="r">
              <a:defRPr sz="1200" b="0"/>
            </a:lvl1pPr>
          </a:lstStyle>
          <a:p>
            <a:fld id="{B6B660BE-11E5-49C5-9092-33DADC997675}" type="slidenum">
              <a:rPr lang="en-GB" smtClean="0"/>
              <a:t>‹#›</a:t>
            </a:fld>
            <a:endParaRPr lang="en-GB"/>
          </a:p>
        </p:txBody>
      </p:sp>
      <p:sp>
        <p:nvSpPr>
          <p:cNvPr id="9" name="Date Placeholder 5"/>
          <p:cNvSpPr>
            <a:spLocks noGrp="1"/>
          </p:cNvSpPr>
          <p:nvPr>
            <p:ph type="dt" sz="half" idx="12"/>
          </p:nvPr>
        </p:nvSpPr>
        <p:spPr>
          <a:xfrm>
            <a:off x="467544" y="6540783"/>
            <a:ext cx="1656184" cy="317219"/>
          </a:xfrm>
          <a:prstGeom prst="rect">
            <a:avLst/>
          </a:prstGeom>
        </p:spPr>
        <p:txBody>
          <a:bodyPr/>
          <a:lstStyle>
            <a:lvl1pPr algn="l">
              <a:defRPr sz="1200" b="0"/>
            </a:lvl1pPr>
          </a:lstStyle>
          <a:p>
            <a:fld id="{F39926C8-B9C3-4B6B-9F3F-A80FC91DE0D5}" type="datetimeFigureOut">
              <a:rPr lang="en-GB" smtClean="0"/>
              <a:t>29/03/2022</a:t>
            </a:fld>
            <a:endParaRPr lang="en-GB"/>
          </a:p>
        </p:txBody>
      </p:sp>
    </p:spTree>
    <p:extLst>
      <p:ext uri="{BB962C8B-B14F-4D97-AF65-F5344CB8AC3E}">
        <p14:creationId xmlns:p14="http://schemas.microsoft.com/office/powerpoint/2010/main" val="448912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bwMode="gray">
          <a:xfrm>
            <a:off x="1149350" y="2132858"/>
            <a:ext cx="7239074" cy="1583531"/>
          </a:xfrm>
        </p:spPr>
        <p:txBody>
          <a:bodyPr/>
          <a:lstStyle>
            <a:lvl1pPr algn="ctr">
              <a:defRPr sz="4400" i="0">
                <a:solidFill>
                  <a:srgbClr val="003399"/>
                </a:solidFill>
                <a:effectLst>
                  <a:outerShdw blurRad="38100" dist="38100" dir="2700000" algn="tl">
                    <a:srgbClr val="000000">
                      <a:alpha val="43137"/>
                    </a:srgbClr>
                  </a:outerShdw>
                </a:effectLst>
                <a:latin typeface="Cambria" pitchFamily="18" charset="0"/>
              </a:defRPr>
            </a:lvl1pPr>
          </a:lstStyle>
          <a:p>
            <a:pPr lvl="0"/>
            <a:r>
              <a:rPr lang="en-US" noProof="0"/>
              <a:t>Click to edit Master title style</a:t>
            </a:r>
          </a:p>
        </p:txBody>
      </p:sp>
      <p:sp>
        <p:nvSpPr>
          <p:cNvPr id="3075" name="Rectangle 3"/>
          <p:cNvSpPr>
            <a:spLocks noGrp="1" noChangeArrowheads="1"/>
          </p:cNvSpPr>
          <p:nvPr>
            <p:ph type="subTitle" idx="1"/>
          </p:nvPr>
        </p:nvSpPr>
        <p:spPr bwMode="gray">
          <a:xfrm>
            <a:off x="1149350" y="4428728"/>
            <a:ext cx="7239074" cy="728464"/>
          </a:xfrm>
        </p:spPr>
        <p:txBody>
          <a:bodyPr/>
          <a:lstStyle>
            <a:lvl1pPr marL="0" indent="0" algn="ctr">
              <a:buFont typeface="Wingdings" pitchFamily="2" charset="2"/>
              <a:buNone/>
              <a:defRPr sz="2200" b="1">
                <a:solidFill>
                  <a:schemeClr val="tx1"/>
                </a:solidFill>
              </a:defRPr>
            </a:lvl1pPr>
          </a:lstStyle>
          <a:p>
            <a:pPr lvl="0"/>
            <a:r>
              <a:rPr lang="en-US" noProof="0"/>
              <a:t>Click to edit Master subtitle style</a:t>
            </a:r>
          </a:p>
        </p:txBody>
      </p:sp>
      <p:sp>
        <p:nvSpPr>
          <p:cNvPr id="20" name="Rectangle 15"/>
          <p:cNvSpPr>
            <a:spLocks noChangeArrowheads="1"/>
          </p:cNvSpPr>
          <p:nvPr/>
        </p:nvSpPr>
        <p:spPr bwMode="gray">
          <a:xfrm>
            <a:off x="1144423" y="4149080"/>
            <a:ext cx="3619537" cy="45719"/>
          </a:xfrm>
          <a:prstGeom prst="rect">
            <a:avLst/>
          </a:prstGeom>
          <a:solidFill>
            <a:srgbClr val="FF0000"/>
          </a:solidFill>
          <a:ln>
            <a:noFill/>
          </a:ln>
        </p:spPr>
        <p:txBody>
          <a:bodyPr/>
          <a:lstStyle/>
          <a:p>
            <a:endParaRPr lang="vi-VN"/>
          </a:p>
        </p:txBody>
      </p:sp>
      <p:sp>
        <p:nvSpPr>
          <p:cNvPr id="23" name="Rectangle 15"/>
          <p:cNvSpPr>
            <a:spLocks noChangeArrowheads="1"/>
          </p:cNvSpPr>
          <p:nvPr/>
        </p:nvSpPr>
        <p:spPr bwMode="gray">
          <a:xfrm>
            <a:off x="1149350" y="4103362"/>
            <a:ext cx="7239074" cy="45719"/>
          </a:xfrm>
          <a:prstGeom prst="rect">
            <a:avLst/>
          </a:prstGeom>
          <a:solidFill>
            <a:srgbClr val="00B050"/>
          </a:solidFill>
          <a:ln>
            <a:noFill/>
          </a:ln>
        </p:spPr>
        <p:txBody>
          <a:bodyPr/>
          <a:lstStyle/>
          <a:p>
            <a:endParaRPr lang="vi-VN">
              <a:solidFill>
                <a:srgbClr val="FF3300"/>
              </a:solidFill>
            </a:endParaRPr>
          </a:p>
        </p:txBody>
      </p:sp>
      <p:sp>
        <p:nvSpPr>
          <p:cNvPr id="9" name="Footer Placeholder 3"/>
          <p:cNvSpPr>
            <a:spLocks noGrp="1"/>
          </p:cNvSpPr>
          <p:nvPr>
            <p:ph type="ftr" sz="quarter" idx="10"/>
          </p:nvPr>
        </p:nvSpPr>
        <p:spPr>
          <a:xfrm>
            <a:off x="2123728" y="6537327"/>
            <a:ext cx="5400600" cy="320675"/>
          </a:xfrm>
          <a:prstGeom prst="rect">
            <a:avLst/>
          </a:prstGeom>
        </p:spPr>
        <p:txBody>
          <a:bodyPr/>
          <a:lstStyle>
            <a:lvl1pPr algn="ctr">
              <a:defRPr sz="1200" b="0"/>
            </a:lvl1pPr>
          </a:lstStyle>
          <a:p>
            <a:endParaRPr lang="en-GB"/>
          </a:p>
        </p:txBody>
      </p:sp>
      <p:sp>
        <p:nvSpPr>
          <p:cNvPr id="10" name="Slide Number Placeholder 4"/>
          <p:cNvSpPr>
            <a:spLocks noGrp="1"/>
          </p:cNvSpPr>
          <p:nvPr>
            <p:ph type="sldNum" sz="quarter" idx="11"/>
          </p:nvPr>
        </p:nvSpPr>
        <p:spPr>
          <a:xfrm>
            <a:off x="7564670" y="6529663"/>
            <a:ext cx="1125488" cy="288032"/>
          </a:xfrm>
          <a:prstGeom prst="rect">
            <a:avLst/>
          </a:prstGeom>
        </p:spPr>
        <p:txBody>
          <a:bodyPr/>
          <a:lstStyle>
            <a:lvl1pPr algn="r">
              <a:defRPr sz="1200" b="0"/>
            </a:lvl1pPr>
          </a:lstStyle>
          <a:p>
            <a:fld id="{B6B660BE-11E5-49C5-9092-33DADC997675}" type="slidenum">
              <a:rPr lang="en-GB" smtClean="0"/>
              <a:t>‹#›</a:t>
            </a:fld>
            <a:endParaRPr lang="en-GB"/>
          </a:p>
        </p:txBody>
      </p:sp>
      <p:sp>
        <p:nvSpPr>
          <p:cNvPr id="11" name="Date Placeholder 5"/>
          <p:cNvSpPr>
            <a:spLocks noGrp="1"/>
          </p:cNvSpPr>
          <p:nvPr>
            <p:ph type="dt" sz="half" idx="12"/>
          </p:nvPr>
        </p:nvSpPr>
        <p:spPr>
          <a:xfrm>
            <a:off x="467544" y="6540783"/>
            <a:ext cx="1656184" cy="317219"/>
          </a:xfrm>
          <a:prstGeom prst="rect">
            <a:avLst/>
          </a:prstGeom>
        </p:spPr>
        <p:txBody>
          <a:bodyPr/>
          <a:lstStyle>
            <a:lvl1pPr algn="l">
              <a:defRPr sz="1200" b="0"/>
            </a:lvl1pPr>
          </a:lstStyle>
          <a:p>
            <a:fld id="{F39926C8-B9C3-4B6B-9F3F-A80FC91DE0D5}" type="datetimeFigureOut">
              <a:rPr lang="en-GB" smtClean="0"/>
              <a:t>29/03/2022</a:t>
            </a:fld>
            <a:endParaRPr lang="en-GB"/>
          </a:p>
        </p:txBody>
      </p:sp>
      <p:pic>
        <p:nvPicPr>
          <p:cNvPr id="3" name="Picture 2">
            <a:extLst>
              <a:ext uri="{FF2B5EF4-FFF2-40B4-BE49-F238E27FC236}">
                <a16:creationId xmlns:a16="http://schemas.microsoft.com/office/drawing/2014/main" id="{7836495F-9DD2-40F8-83BF-28A342EA0D94}"/>
              </a:ext>
            </a:extLst>
          </p:cNvPr>
          <p:cNvPicPr>
            <a:picLocks noChangeAspect="1"/>
          </p:cNvPicPr>
          <p:nvPr userDrawn="1"/>
        </p:nvPicPr>
        <p:blipFill>
          <a:blip r:embed="rId2"/>
          <a:stretch>
            <a:fillRect/>
          </a:stretch>
        </p:blipFill>
        <p:spPr>
          <a:xfrm>
            <a:off x="3701461" y="334287"/>
            <a:ext cx="1390650" cy="1009650"/>
          </a:xfrm>
          <a:prstGeom prst="rect">
            <a:avLst/>
          </a:prstGeom>
        </p:spPr>
      </p:pic>
    </p:spTree>
    <p:extLst>
      <p:ext uri="{BB962C8B-B14F-4D97-AF65-F5344CB8AC3E}">
        <p14:creationId xmlns:p14="http://schemas.microsoft.com/office/powerpoint/2010/main" val="2006175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47664" y="332656"/>
            <a:ext cx="7008440" cy="792088"/>
          </a:xfrm>
        </p:spPr>
        <p:txBody>
          <a:bodyPr/>
          <a:lstStyle>
            <a:lvl1pPr algn="r">
              <a:defRPr b="1">
                <a:solidFill>
                  <a:schemeClr val="bg1"/>
                </a:solidFill>
              </a:defRPr>
            </a:lvl1pPr>
          </a:lstStyle>
          <a:p>
            <a:r>
              <a:rPr lang="en-US" dirty="0"/>
              <a:t>CLICK TO EDIT TITLE</a:t>
            </a:r>
          </a:p>
        </p:txBody>
      </p:sp>
      <p:sp>
        <p:nvSpPr>
          <p:cNvPr id="3" name="Content Placeholder 2"/>
          <p:cNvSpPr>
            <a:spLocks noGrp="1"/>
          </p:cNvSpPr>
          <p:nvPr>
            <p:ph sz="half" idx="1" hasCustomPrompt="1"/>
          </p:nvPr>
        </p:nvSpPr>
        <p:spPr>
          <a:xfrm>
            <a:off x="457200" y="1600200"/>
            <a:ext cx="4038600" cy="4525963"/>
          </a:xfrm>
        </p:spPr>
        <p:txBody>
          <a:bodyPr/>
          <a:lstStyle>
            <a:lvl1pPr marL="342900" indent="-342900">
              <a:buFont typeface="Wingdings" pitchFamily="2" charset="2"/>
              <a:buChar char="ü"/>
              <a:defRPr sz="2800">
                <a:latin typeface="Times New Roman" pitchFamily="18" charset="0"/>
                <a:cs typeface="Times New Roman" pitchFamily="18" charset="0"/>
              </a:defRPr>
            </a:lvl1pPr>
            <a:lvl2pPr>
              <a:defRPr sz="2400">
                <a:latin typeface="Times New Roman" pitchFamily="18" charset="0"/>
                <a:cs typeface="Times New Roman" pitchFamily="18" charset="0"/>
              </a:defRPr>
            </a:lvl2pPr>
            <a:lvl3pPr>
              <a:defRPr sz="2000">
                <a:latin typeface="Times New Roman" pitchFamily="18" charset="0"/>
                <a:cs typeface="Times New Roman" pitchFamily="18" charset="0"/>
              </a:defRPr>
            </a:lvl3pPr>
            <a:lvl4pPr marL="1600200" indent="-228600">
              <a:buFont typeface="Wingdings" pitchFamily="2" charset="2"/>
              <a:buChar char="§"/>
              <a:defRPr sz="1800">
                <a:latin typeface="Times New Roman" pitchFamily="18" charset="0"/>
                <a:cs typeface="Times New Roman" pitchFamily="18" charset="0"/>
              </a:defRPr>
            </a:lvl4pPr>
            <a:lvl5pPr>
              <a:defRPr sz="1800">
                <a:latin typeface="Times New Roman" pitchFamily="18" charset="0"/>
                <a:cs typeface="Times New Roman" pitchFamily="18"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p:txBody>
      </p:sp>
      <p:sp>
        <p:nvSpPr>
          <p:cNvPr id="4" name="Content Placeholder 3"/>
          <p:cNvSpPr>
            <a:spLocks noGrp="1"/>
          </p:cNvSpPr>
          <p:nvPr>
            <p:ph sz="half" idx="2" hasCustomPrompt="1"/>
          </p:nvPr>
        </p:nvSpPr>
        <p:spPr>
          <a:xfrm>
            <a:off x="4648200" y="1600200"/>
            <a:ext cx="4038600" cy="4525963"/>
          </a:xfrm>
        </p:spPr>
        <p:txBody>
          <a:bodyPr/>
          <a:lstStyle>
            <a:lvl1pPr>
              <a:defRPr sz="2800">
                <a:latin typeface="Times New Roman" pitchFamily="18" charset="0"/>
                <a:cs typeface="Times New Roman" pitchFamily="18" charset="0"/>
              </a:defRPr>
            </a:lvl1pPr>
            <a:lvl2pPr>
              <a:defRPr sz="2400">
                <a:latin typeface="Times New Roman" pitchFamily="18" charset="0"/>
                <a:cs typeface="Times New Roman" pitchFamily="18" charset="0"/>
              </a:defRPr>
            </a:lvl2pPr>
            <a:lvl3pPr marL="914400" indent="0">
              <a:buNone/>
              <a:defRPr sz="2000">
                <a:latin typeface="Times New Roman" pitchFamily="18" charset="0"/>
                <a:cs typeface="Times New Roman" pitchFamily="18" charset="0"/>
              </a:defRPr>
            </a:lvl3pPr>
            <a:lvl4pPr marL="1600200" indent="-228600">
              <a:buFont typeface="Wingdings" pitchFamily="2" charset="2"/>
              <a:buChar char="§"/>
              <a:defRPr sz="1800">
                <a:latin typeface="Times New Roman" pitchFamily="18" charset="0"/>
                <a:cs typeface="Times New Roman" pitchFamily="18" charset="0"/>
              </a:defRPr>
            </a:lvl4pPr>
            <a:lvl5pPr>
              <a:defRPr sz="1800">
                <a:latin typeface="Times New Roman" pitchFamily="18" charset="0"/>
                <a:cs typeface="Times New Roman" pitchFamily="18" charset="0"/>
              </a:defRPr>
            </a:lvl5pPr>
            <a:lvl6pPr>
              <a:defRPr sz="1800"/>
            </a:lvl6pPr>
            <a:lvl7pPr>
              <a:defRPr sz="1800"/>
            </a:lvl7pPr>
            <a:lvl8pPr>
              <a:defRPr sz="1800"/>
            </a:lvl8pPr>
            <a:lvl9pPr>
              <a:defRPr sz="1800"/>
            </a:lvl9pPr>
          </a:lstStyle>
          <a:p>
            <a:pPr lvl="0"/>
            <a:r>
              <a:rPr lang="en-US" dirty="0"/>
              <a:t>Click to edit text </a:t>
            </a:r>
          </a:p>
          <a:p>
            <a:pPr lvl="1"/>
            <a:r>
              <a:rPr lang="en-US" dirty="0"/>
              <a:t>Second level</a:t>
            </a:r>
          </a:p>
        </p:txBody>
      </p:sp>
      <p:sp>
        <p:nvSpPr>
          <p:cNvPr id="5" name="Date Placeholder 4"/>
          <p:cNvSpPr>
            <a:spLocks noGrp="1"/>
          </p:cNvSpPr>
          <p:nvPr>
            <p:ph type="dt" sz="half" idx="10"/>
          </p:nvPr>
        </p:nvSpPr>
        <p:spPr/>
        <p:txBody>
          <a:bodyPr/>
          <a:lstStyle/>
          <a:p>
            <a:fld id="{F39926C8-B9C3-4B6B-9F3F-A80FC91DE0D5}" type="datetimeFigureOut">
              <a:rPr lang="en-GB" smtClean="0"/>
              <a:t>29/03/2022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B660BE-11E5-49C5-9092-33DADC997675}" type="slidenum">
              <a:rPr lang="en-GB" smtClean="0"/>
              <a:t>‹#›</a:t>
            </a:fld>
            <a:endParaRPr lang="en-GB"/>
          </a:p>
        </p:txBody>
      </p:sp>
    </p:spTree>
    <p:extLst>
      <p:ext uri="{BB962C8B-B14F-4D97-AF65-F5344CB8AC3E}">
        <p14:creationId xmlns:p14="http://schemas.microsoft.com/office/powerpoint/2010/main" val="292601107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9926C8-B9C3-4B6B-9F3F-A80FC91DE0D5}" type="datetimeFigureOut">
              <a:rPr lang="en-GB" smtClean="0"/>
              <a:t>29/03/2022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B660BE-11E5-49C5-9092-33DADC997675}" type="slidenum">
              <a:rPr lang="en-GB" smtClean="0"/>
              <a:t>‹#›</a:t>
            </a:fld>
            <a:endParaRPr lang="en-GB"/>
          </a:p>
        </p:txBody>
      </p:sp>
    </p:spTree>
    <p:extLst>
      <p:ext uri="{BB962C8B-B14F-4D97-AF65-F5344CB8AC3E}">
        <p14:creationId xmlns:p14="http://schemas.microsoft.com/office/powerpoint/2010/main" val="142116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9926C8-B9C3-4B6B-9F3F-A80FC91DE0D5}" type="datetimeFigureOut">
              <a:rPr lang="en-GB" smtClean="0"/>
              <a:t>29/03/2022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B660BE-11E5-49C5-9092-33DADC997675}" type="slidenum">
              <a:rPr lang="en-GB" smtClean="0"/>
              <a:t>‹#›</a:t>
            </a:fld>
            <a:endParaRPr lang="en-GB"/>
          </a:p>
        </p:txBody>
      </p:sp>
    </p:spTree>
    <p:extLst>
      <p:ext uri="{BB962C8B-B14F-4D97-AF65-F5344CB8AC3E}">
        <p14:creationId xmlns:p14="http://schemas.microsoft.com/office/powerpoint/2010/main" val="1979753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1259632" y="404664"/>
            <a:ext cx="7884368" cy="620363"/>
          </a:xfrm>
          <a:prstGeom prst="rect">
            <a:avLst/>
          </a:prstGeom>
          <a:solidFill>
            <a:srgbClr val="2D6633"/>
          </a:solidFill>
          <a:ln>
            <a:noFill/>
          </a:ln>
        </p:spPr>
        <p:txBody>
          <a:bodyPr/>
          <a:lstStyle/>
          <a:p>
            <a:endParaRPr lang="vi-VN"/>
          </a:p>
        </p:txBody>
      </p:sp>
      <p:sp>
        <p:nvSpPr>
          <p:cNvPr id="1027" name="Rectangle 3"/>
          <p:cNvSpPr>
            <a:spLocks noGrp="1" noChangeArrowheads="1"/>
          </p:cNvSpPr>
          <p:nvPr>
            <p:ph type="body" idx="1"/>
          </p:nvPr>
        </p:nvSpPr>
        <p:spPr bwMode="auto">
          <a:xfrm>
            <a:off x="457200" y="1228727"/>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26" name="Rectangle 2"/>
          <p:cNvSpPr>
            <a:spLocks noGrp="1" noChangeArrowheads="1"/>
          </p:cNvSpPr>
          <p:nvPr>
            <p:ph type="title"/>
          </p:nvPr>
        </p:nvSpPr>
        <p:spPr bwMode="white">
          <a:xfrm>
            <a:off x="1322384" y="471163"/>
            <a:ext cx="7642103"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 name="Footer Placeholder 3"/>
          <p:cNvSpPr>
            <a:spLocks noGrp="1"/>
          </p:cNvSpPr>
          <p:nvPr>
            <p:ph type="ftr" sz="quarter" idx="3"/>
          </p:nvPr>
        </p:nvSpPr>
        <p:spPr>
          <a:xfrm>
            <a:off x="2123728" y="6537327"/>
            <a:ext cx="5400600" cy="320675"/>
          </a:xfrm>
          <a:prstGeom prst="rect">
            <a:avLst/>
          </a:prstGeom>
        </p:spPr>
        <p:txBody>
          <a:bodyPr/>
          <a:lstStyle>
            <a:lvl1pPr algn="ctr">
              <a:defRPr sz="1200" b="0"/>
            </a:lvl1pPr>
          </a:lstStyle>
          <a:p>
            <a:endParaRPr lang="en-GB"/>
          </a:p>
        </p:txBody>
      </p:sp>
      <p:sp>
        <p:nvSpPr>
          <p:cNvPr id="14" name="Slide Number Placeholder 4"/>
          <p:cNvSpPr>
            <a:spLocks noGrp="1"/>
          </p:cNvSpPr>
          <p:nvPr>
            <p:ph type="sldNum" sz="quarter" idx="4"/>
          </p:nvPr>
        </p:nvSpPr>
        <p:spPr>
          <a:xfrm>
            <a:off x="7564670" y="6529663"/>
            <a:ext cx="1125488" cy="288032"/>
          </a:xfrm>
          <a:prstGeom prst="rect">
            <a:avLst/>
          </a:prstGeom>
        </p:spPr>
        <p:txBody>
          <a:bodyPr/>
          <a:lstStyle>
            <a:lvl1pPr algn="r">
              <a:defRPr sz="1200" b="0"/>
            </a:lvl1pPr>
          </a:lstStyle>
          <a:p>
            <a:fld id="{B6B660BE-11E5-49C5-9092-33DADC997675}" type="slidenum">
              <a:rPr lang="en-GB" smtClean="0"/>
              <a:t>‹#›</a:t>
            </a:fld>
            <a:endParaRPr lang="en-GB"/>
          </a:p>
        </p:txBody>
      </p:sp>
      <p:sp>
        <p:nvSpPr>
          <p:cNvPr id="15" name="Date Placeholder 5"/>
          <p:cNvSpPr>
            <a:spLocks noGrp="1"/>
          </p:cNvSpPr>
          <p:nvPr>
            <p:ph type="dt" sz="half" idx="2"/>
          </p:nvPr>
        </p:nvSpPr>
        <p:spPr>
          <a:xfrm>
            <a:off x="467544" y="6540783"/>
            <a:ext cx="1656184" cy="317219"/>
          </a:xfrm>
          <a:prstGeom prst="rect">
            <a:avLst/>
          </a:prstGeom>
        </p:spPr>
        <p:txBody>
          <a:bodyPr/>
          <a:lstStyle>
            <a:lvl1pPr algn="l">
              <a:defRPr sz="1200" b="0"/>
            </a:lvl1pPr>
          </a:lstStyle>
          <a:p>
            <a:fld id="{F39926C8-B9C3-4B6B-9F3F-A80FC91DE0D5}" type="datetimeFigureOut">
              <a:rPr lang="en-GB" smtClean="0"/>
              <a:t>29/03/2022</a:t>
            </a:fld>
            <a:endParaRPr lang="en-GB"/>
          </a:p>
        </p:txBody>
      </p:sp>
      <p:pic>
        <p:nvPicPr>
          <p:cNvPr id="4" name="Picture 3">
            <a:extLst>
              <a:ext uri="{FF2B5EF4-FFF2-40B4-BE49-F238E27FC236}">
                <a16:creationId xmlns:a16="http://schemas.microsoft.com/office/drawing/2014/main" id="{B0C6CBC5-A9BF-4AED-9178-DFF326F1A11C}"/>
              </a:ext>
            </a:extLst>
          </p:cNvPr>
          <p:cNvPicPr>
            <a:picLocks noChangeAspect="1"/>
          </p:cNvPicPr>
          <p:nvPr userDrawn="1"/>
        </p:nvPicPr>
        <p:blipFill>
          <a:blip r:embed="rId9"/>
          <a:stretch>
            <a:fillRect/>
          </a:stretch>
        </p:blipFill>
        <p:spPr>
          <a:xfrm>
            <a:off x="0" y="60514"/>
            <a:ext cx="1390650" cy="1215265"/>
          </a:xfrm>
          <a:prstGeom prst="rect">
            <a:avLst/>
          </a:prstGeom>
        </p:spPr>
      </p:pic>
    </p:spTree>
    <p:extLst>
      <p:ext uri="{BB962C8B-B14F-4D97-AF65-F5344CB8AC3E}">
        <p14:creationId xmlns:p14="http://schemas.microsoft.com/office/powerpoint/2010/main" val="10577861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l" rtl="0" eaLnBrk="1" fontAlgn="base" hangingPunct="1">
        <a:spcBef>
          <a:spcPct val="0"/>
        </a:spcBef>
        <a:spcAft>
          <a:spcPct val="0"/>
        </a:spcAft>
        <a:defRPr sz="2800" b="1">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a:solidFill>
            <a:srgbClr val="0033CC"/>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accent4">
              <a:lumMod val="75000"/>
            </a:schemeClr>
          </a:solidFill>
          <a:latin typeface="+mj-lt"/>
        </a:defRPr>
      </a:lvl2pPr>
      <a:lvl3pPr marL="1143000" indent="-228600" algn="l" rtl="0" eaLnBrk="1" fontAlgn="base" hangingPunct="1">
        <a:spcBef>
          <a:spcPct val="20000"/>
        </a:spcBef>
        <a:spcAft>
          <a:spcPct val="0"/>
        </a:spcAft>
        <a:buClr>
          <a:schemeClr val="tx1"/>
        </a:buClr>
        <a:buChar char="•"/>
        <a:defRPr sz="2400">
          <a:solidFill>
            <a:srgbClr val="003399"/>
          </a:solidFill>
          <a:latin typeface="+mj-lt"/>
        </a:defRPr>
      </a:lvl3pPr>
      <a:lvl4pPr marL="1600200" indent="-228600" algn="l" rtl="0" eaLnBrk="1" fontAlgn="base" hangingPunct="1">
        <a:spcBef>
          <a:spcPct val="20000"/>
        </a:spcBef>
        <a:spcAft>
          <a:spcPct val="0"/>
        </a:spcAft>
        <a:buChar char="–"/>
        <a:defRPr sz="2000">
          <a:solidFill>
            <a:srgbClr val="FF3300"/>
          </a:solidFill>
          <a:latin typeface="+mj-lt"/>
        </a:defRPr>
      </a:lvl4pPr>
      <a:lvl5pPr marL="2057400" indent="-228600" algn="l" rtl="0" eaLnBrk="1" fontAlgn="base" hangingPunct="1">
        <a:spcBef>
          <a:spcPct val="20000"/>
        </a:spcBef>
        <a:spcAft>
          <a:spcPct val="0"/>
        </a:spcAft>
        <a:buChar char="»"/>
        <a:defRPr sz="2000">
          <a:solidFill>
            <a:srgbClr val="FF9900"/>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1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3.jpeg"/><Relationship Id="rId4" Type="http://schemas.openxmlformats.org/officeDocument/2006/relationships/image" Target="../media/image92.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innotech-vn.com/software-development/mobile-banking-application-development/" TargetMode="External"/><Relationship Id="rId2" Type="http://schemas.openxmlformats.org/officeDocument/2006/relationships/hyperlink" Target="https://innotech-vn.com/software-development/internet-banking-developmen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archive.ics.uci.edu/ml/index.ph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CHƯƠNG 1</a:t>
            </a:r>
            <a:br>
              <a:rPr lang="en-US"/>
            </a:br>
            <a:r>
              <a:rPr lang="en-US"/>
              <a:t>NHỮNG VẤN ĐỀ CƠ BẢN VỀ AI</a:t>
            </a:r>
            <a:endParaRPr lang="en-GB"/>
          </a:p>
        </p:txBody>
      </p:sp>
    </p:spTree>
    <p:extLst>
      <p:ext uri="{BB962C8B-B14F-4D97-AF65-F5344CB8AC3E}">
        <p14:creationId xmlns:p14="http://schemas.microsoft.com/office/powerpoint/2010/main" val="22085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 là gì?</a:t>
            </a:r>
            <a:endParaRPr lang="en-GB"/>
          </a:p>
        </p:txBody>
      </p:sp>
      <p:sp>
        <p:nvSpPr>
          <p:cNvPr id="3" name="Content Placeholder 2"/>
          <p:cNvSpPr>
            <a:spLocks noGrp="1"/>
          </p:cNvSpPr>
          <p:nvPr>
            <p:ph idx="1"/>
          </p:nvPr>
        </p:nvSpPr>
        <p:spPr/>
        <p:txBody>
          <a:bodyPr/>
          <a:lstStyle/>
          <a:p>
            <a:r>
              <a:rPr lang="en-US"/>
              <a:t>1955: AI – Artificial Intelligence – Trí tuệ nhân tạo </a:t>
            </a:r>
            <a:r>
              <a:rPr lang="vi-VN"/>
              <a:t>là bộ môn khoa học và kĩ thuật chế tạo </a:t>
            </a:r>
            <a:r>
              <a:rPr lang="vi-VN" i="1">
                <a:solidFill>
                  <a:srgbClr val="FF0000"/>
                </a:solidFill>
              </a:rPr>
              <a:t>máy thông minh</a:t>
            </a:r>
            <a:r>
              <a:rPr lang="vi-VN"/>
              <a:t>.</a:t>
            </a:r>
            <a:endParaRPr lang="en-US"/>
          </a:p>
          <a:p>
            <a:pPr marL="0" indent="0" algn="r">
              <a:buNone/>
            </a:pPr>
            <a:r>
              <a:rPr lang="en-US" sz="1400" i="1"/>
              <a:t>(Nguồn: </a:t>
            </a:r>
            <a:r>
              <a:rPr lang="en-GB" sz="1400" i="1"/>
              <a:t>John McCarthy – Hội nghị Dartmouth (1955 – 1956)</a:t>
            </a:r>
            <a:endParaRPr lang="en-US" sz="1400" i="1"/>
          </a:p>
          <a:p>
            <a:r>
              <a:rPr lang="en-US"/>
              <a:t>2020: AI – Trí tuệ nhân tạo (Trí thông minh nhân tạo) là một nhánh trong lĩnh vực Khoa học máy tính, chủ yếu liên quan đến việc </a:t>
            </a:r>
            <a:r>
              <a:rPr lang="en-US" i="1">
                <a:solidFill>
                  <a:srgbClr val="FF0000"/>
                </a:solidFill>
              </a:rPr>
              <a:t>tự động hóa các hành vi thông minh</a:t>
            </a:r>
            <a:r>
              <a:rPr lang="en-US"/>
              <a:t>.</a:t>
            </a:r>
          </a:p>
          <a:p>
            <a:pPr marL="0" indent="0" algn="r">
              <a:buNone/>
            </a:pPr>
            <a:r>
              <a:rPr lang="en-US" sz="1400" i="1"/>
              <a:t>(Nguồn: </a:t>
            </a:r>
            <a:r>
              <a:rPr lang="en-GB" sz="1400" i="1"/>
              <a:t>K. R. Chowdhary - Fundamentals of Artificial Intelligence-Springer-Nature New York Inc (2020)</a:t>
            </a:r>
            <a:endParaRPr lang="en-US" sz="1400" i="1"/>
          </a:p>
          <a:p>
            <a:pPr marL="0" indent="0">
              <a:buNone/>
            </a:pPr>
            <a:endParaRPr lang="en-GB"/>
          </a:p>
        </p:txBody>
      </p:sp>
      <p:pic>
        <p:nvPicPr>
          <p:cNvPr id="4" name="Picture 4" descr="Index of /offshore_page/image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25389" y="5034774"/>
            <a:ext cx="1584092" cy="158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36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Các bước xử lý ngôn ngữ tự nhiên</a:t>
            </a:r>
          </a:p>
        </p:txBody>
      </p:sp>
      <p:graphicFrame>
        <p:nvGraphicFramePr>
          <p:cNvPr id="4" name="Content Placeholder 3"/>
          <p:cNvGraphicFramePr>
            <a:graphicFrameLocks noGrp="1"/>
          </p:cNvGraphicFramePr>
          <p:nvPr>
            <p:ph idx="1"/>
          </p:nvPr>
        </p:nvGraphicFramePr>
        <p:xfrm>
          <a:off x="658468" y="1669774"/>
          <a:ext cx="7886700" cy="4305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9318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Ví dụ</a:t>
            </a:r>
          </a:p>
        </p:txBody>
      </p:sp>
      <p:sp>
        <p:nvSpPr>
          <p:cNvPr id="3" name="Content Placeholder 2"/>
          <p:cNvSpPr>
            <a:spLocks noGrp="1"/>
          </p:cNvSpPr>
          <p:nvPr>
            <p:ph idx="1"/>
          </p:nvPr>
        </p:nvSpPr>
        <p:spPr>
          <a:xfrm>
            <a:off x="506895" y="1179031"/>
            <a:ext cx="8229600" cy="5248275"/>
          </a:xfrm>
        </p:spPr>
        <p:txBody>
          <a:bodyPr/>
          <a:lstStyle/>
          <a:p>
            <a:pPr algn="just"/>
            <a:r>
              <a:rPr lang="vi-VN" sz="2000"/>
              <a:t>Trong trí tuệ nhân tạo thì xử lý ngôn ngữ tự nhiên là một trong những phần khó nhất vì nó liên quan đến việc phải hiểu ý nghĩa ngôn ngữ-công cụ hoàn hảo nhất của tư duy và giao tiếp.</a:t>
            </a:r>
            <a:endParaRPr lang="en-US" sz="2000"/>
          </a:p>
        </p:txBody>
      </p:sp>
      <p:pic>
        <p:nvPicPr>
          <p:cNvPr id="1028" name="Picture 4" descr="Introduction to Natural Language Processing Hongning Wang - pp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91" y="2561517"/>
            <a:ext cx="5011353" cy="337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9868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ứng dụng của xử lý ngôn ngữ tự nhiên</a:t>
            </a:r>
          </a:p>
        </p:txBody>
      </p:sp>
      <p:graphicFrame>
        <p:nvGraphicFramePr>
          <p:cNvPr id="4" name="Content Placeholder 3"/>
          <p:cNvGraphicFramePr>
            <a:graphicFrameLocks noGrp="1"/>
          </p:cNvGraphicFramePr>
          <p:nvPr>
            <p:ph idx="1"/>
          </p:nvPr>
        </p:nvGraphicFramePr>
        <p:xfrm>
          <a:off x="457200" y="1228725"/>
          <a:ext cx="8229600" cy="524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63267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1.3.4. Thị giác máy tính</a:t>
            </a:r>
          </a:p>
        </p:txBody>
      </p:sp>
      <p:sp>
        <p:nvSpPr>
          <p:cNvPr id="3" name="Content Placeholder 2"/>
          <p:cNvSpPr>
            <a:spLocks noGrp="1"/>
          </p:cNvSpPr>
          <p:nvPr>
            <p:ph idx="1"/>
          </p:nvPr>
        </p:nvSpPr>
        <p:spPr/>
        <p:txBody>
          <a:bodyPr>
            <a:normAutofit/>
          </a:bodyPr>
          <a:lstStyle/>
          <a:p>
            <a:pPr algn="just"/>
            <a:r>
              <a:rPr lang="vi-VN" sz="2000" b="1"/>
              <a:t>Thị giác máy tính</a:t>
            </a:r>
            <a:r>
              <a:rPr lang="vi-VN" sz="2000"/>
              <a:t> (</a:t>
            </a:r>
            <a:r>
              <a:rPr lang="vi-VN" sz="2000" b="1"/>
              <a:t>computer vision</a:t>
            </a:r>
            <a:r>
              <a:rPr lang="vi-VN" sz="2000"/>
              <a:t>) là một lĩnh vực bao gồm các phương pháp thu nhận, xử lý ảnh kỹ thuật số, phân tích và nhận dạng các hình ảnh và, nói chung là dữ liệu đa chiều từ thế giới thực để cho ra các thông tin số hoặc biểu tượng, ví dụ trong các dạng quyết định </a:t>
            </a:r>
            <a:endParaRPr lang="en-US" sz="2000"/>
          </a:p>
        </p:txBody>
      </p:sp>
      <p:pic>
        <p:nvPicPr>
          <p:cNvPr id="5" name="Picture 4"/>
          <p:cNvPicPr>
            <a:picLocks noChangeAspect="1"/>
          </p:cNvPicPr>
          <p:nvPr/>
        </p:nvPicPr>
        <p:blipFill>
          <a:blip r:embed="rId3"/>
          <a:stretch>
            <a:fillRect/>
          </a:stretch>
        </p:blipFill>
        <p:spPr>
          <a:xfrm>
            <a:off x="2502645" y="2904303"/>
            <a:ext cx="4544541" cy="3013228"/>
          </a:xfrm>
          <a:prstGeom prst="rect">
            <a:avLst/>
          </a:prstGeom>
        </p:spPr>
      </p:pic>
    </p:spTree>
    <p:extLst>
      <p:ext uri="{BB962C8B-B14F-4D97-AF65-F5344CB8AC3E}">
        <p14:creationId xmlns:p14="http://schemas.microsoft.com/office/powerpoint/2010/main" val="162391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Thị giác máy tính so với xử lý hình ảnh</a:t>
            </a:r>
            <a:endParaRPr lang="en-US"/>
          </a:p>
        </p:txBody>
      </p:sp>
      <p:pic>
        <p:nvPicPr>
          <p:cNvPr id="9" name="Content Placeholder 8"/>
          <p:cNvPicPr>
            <a:picLocks noGrp="1" noChangeAspect="1"/>
          </p:cNvPicPr>
          <p:nvPr>
            <p:ph sz="half" idx="1"/>
          </p:nvPr>
        </p:nvPicPr>
        <p:blipFill>
          <a:blip r:embed="rId3"/>
          <a:stretch>
            <a:fillRect/>
          </a:stretch>
        </p:blipFill>
        <p:spPr>
          <a:xfrm>
            <a:off x="865822" y="1430496"/>
            <a:ext cx="2466975" cy="18478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Content Placeholder 7"/>
          <p:cNvPicPr>
            <a:picLocks noGrp="1" noChangeAspect="1"/>
          </p:cNvPicPr>
          <p:nvPr>
            <p:ph sz="half" idx="2"/>
          </p:nvPr>
        </p:nvPicPr>
        <p:blipFill>
          <a:blip r:embed="rId4"/>
          <a:stretch>
            <a:fillRect/>
          </a:stretch>
        </p:blipFill>
        <p:spPr>
          <a:xfrm>
            <a:off x="5527154" y="4093686"/>
            <a:ext cx="3028950" cy="18478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Rectangle 9"/>
          <p:cNvSpPr/>
          <p:nvPr/>
        </p:nvSpPr>
        <p:spPr>
          <a:xfrm>
            <a:off x="3623310" y="1251307"/>
            <a:ext cx="5349240" cy="3139321"/>
          </a:xfrm>
          <a:prstGeom prst="rect">
            <a:avLst/>
          </a:prstGeom>
        </p:spPr>
        <p:txBody>
          <a:bodyPr wrap="square">
            <a:spAutoFit/>
          </a:bodyPr>
          <a:lstStyle/>
          <a:p>
            <a:pPr marL="342900" indent="-342900" algn="just">
              <a:buFont typeface="Arial" panose="020B0604020202020204" pitchFamily="34" charset="0"/>
              <a:buChar char="•"/>
            </a:pPr>
            <a:r>
              <a:rPr lang="en-US" sz="2000">
                <a:solidFill>
                  <a:srgbClr val="0033CC"/>
                </a:solidFill>
              </a:rPr>
              <a:t>Xử lý hình ảnh là phân tích hình ảnh kỹ thuật số hoặc thực hiện các thuật toán, bao gồm việc phân loại, trích xuất, chỉnh sửa hoặc lọc…</a:t>
            </a:r>
          </a:p>
          <a:p>
            <a:pPr marL="342900" indent="-342900" algn="just">
              <a:buFont typeface="Arial" panose="020B0604020202020204" pitchFamily="34" charset="0"/>
              <a:buChar char="•"/>
            </a:pPr>
            <a:r>
              <a:rPr lang="en-US" sz="2000">
                <a:solidFill>
                  <a:srgbClr val="0033CC"/>
                </a:solidFill>
              </a:rPr>
              <a:t>Xử lý hình ảnh liên quan đến các công nghệ và phương pháp được sử dụng để gia tăng hình ảnh về khía cạnh thông tin trong khi thị giác máy tính hướng đến các hành động thực tế.</a:t>
            </a:r>
          </a:p>
          <a:p>
            <a:pPr marL="285750" indent="-285750" algn="just">
              <a:buFont typeface="Arial" panose="020B0604020202020204" pitchFamily="34" charset="0"/>
              <a:buChar char="•"/>
            </a:pPr>
            <a:r>
              <a:rPr lang="en-US">
                <a:latin typeface="Times New Roman" panose="02020603050405020304" pitchFamily="18" charset="0"/>
                <a:ea typeface="Calibri" panose="020F0502020204030204" pitchFamily="34" charset="0"/>
              </a:rPr>
              <a:t> </a:t>
            </a:r>
            <a:endParaRPr lang="en-US"/>
          </a:p>
        </p:txBody>
      </p:sp>
      <p:sp>
        <p:nvSpPr>
          <p:cNvPr id="11" name="Rectangle 10"/>
          <p:cNvSpPr/>
          <p:nvPr/>
        </p:nvSpPr>
        <p:spPr>
          <a:xfrm>
            <a:off x="538708" y="4390628"/>
            <a:ext cx="4572000" cy="1631216"/>
          </a:xfrm>
          <a:prstGeom prst="rect">
            <a:avLst/>
          </a:prstGeom>
        </p:spPr>
        <p:txBody>
          <a:bodyPr>
            <a:spAutoFit/>
          </a:bodyPr>
          <a:lstStyle/>
          <a:p>
            <a:pPr marL="342900" indent="-342900" algn="just">
              <a:buFont typeface="Arial" panose="020B0604020202020204" pitchFamily="34" charset="0"/>
              <a:buChar char="•"/>
            </a:pPr>
            <a:r>
              <a:rPr lang="en-US" sz="2000">
                <a:solidFill>
                  <a:srgbClr val="0033CC"/>
                </a:solidFill>
              </a:rPr>
              <a:t>Ứng dụng đầu tiên của thị giác máy tính là quản lý hình ảnh nhưng nó có thể thực hiện được các hoạt động quan trọng khác  như nhận dạng đối tượng hoặc phát hiện sự kiện</a:t>
            </a:r>
          </a:p>
        </p:txBody>
      </p:sp>
    </p:spTree>
    <p:extLst>
      <p:ext uri="{BB962C8B-B14F-4D97-AF65-F5344CB8AC3E}">
        <p14:creationId xmlns:p14="http://schemas.microsoft.com/office/powerpoint/2010/main" val="573294599"/>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Thị giác máy tính hoạt động như thế nào</a:t>
            </a:r>
            <a:endParaRPr lang="en-US"/>
          </a:p>
        </p:txBody>
      </p:sp>
      <p:sp>
        <p:nvSpPr>
          <p:cNvPr id="3" name="Content Placeholder 2"/>
          <p:cNvSpPr>
            <a:spLocks noGrp="1"/>
          </p:cNvSpPr>
          <p:nvPr>
            <p:ph idx="1"/>
          </p:nvPr>
        </p:nvSpPr>
        <p:spPr/>
        <p:txBody>
          <a:bodyPr/>
          <a:lstStyle/>
          <a:p>
            <a:pPr algn="just"/>
            <a:r>
              <a:rPr lang="vi-VN" sz="2000"/>
              <a:t>Trên một cấp độ nhất định thì </a:t>
            </a:r>
            <a:r>
              <a:rPr lang="en-US" sz="2000"/>
              <a:t>thị giác máy tính</a:t>
            </a:r>
            <a:r>
              <a:rPr lang="vi-VN" sz="2000"/>
              <a:t> chính là tất cả về </a:t>
            </a:r>
            <a:r>
              <a:rPr lang="vi-VN" sz="2000" b="1"/>
              <a:t>công nghệ nhận dạng mẫu. </a:t>
            </a:r>
            <a:r>
              <a:rPr lang="vi-VN" sz="2000"/>
              <a:t>Cách để huấn luyện cho máy tính hiểu được dữ liệu hình ảnh thực tế chính là cung cấp cho nó hình ảnh, rất nhiều hình có thể là hàng ngàn, hàng triệu được tổ chức và gắn nhãn trước. </a:t>
            </a:r>
          </a:p>
          <a:p>
            <a:pPr algn="just"/>
            <a:r>
              <a:rPr lang="vi-VN" sz="2000"/>
              <a:t>Bước tiếp theo đó, các nhà phát triển phần mềm sẽ vẽ nên một thuật toán tuân theo các kỹ thuật phần mềm khác nhau cho phép máy tính dò tìm tất cả các mẫu theo nhiều yếu tố liên quan đến các nhãn đó.</a:t>
            </a:r>
          </a:p>
          <a:p>
            <a:endParaRPr lang="en-US" sz="2000"/>
          </a:p>
        </p:txBody>
      </p:sp>
      <p:pic>
        <p:nvPicPr>
          <p:cNvPr id="4" name="Picture 3"/>
          <p:cNvPicPr>
            <a:picLocks noChangeAspect="1"/>
          </p:cNvPicPr>
          <p:nvPr/>
        </p:nvPicPr>
        <p:blipFill>
          <a:blip r:embed="rId3"/>
          <a:stretch>
            <a:fillRect/>
          </a:stretch>
        </p:blipFill>
        <p:spPr>
          <a:xfrm>
            <a:off x="2727512" y="3730159"/>
            <a:ext cx="4184650" cy="2092325"/>
          </a:xfrm>
          <a:prstGeom prst="rect">
            <a:avLst/>
          </a:prstGeom>
        </p:spPr>
      </p:pic>
    </p:spTree>
    <p:extLst>
      <p:ext uri="{BB962C8B-B14F-4D97-AF65-F5344CB8AC3E}">
        <p14:creationId xmlns:p14="http://schemas.microsoft.com/office/powerpoint/2010/main" val="2156891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a:t>Các </a:t>
            </a:r>
            <a:r>
              <a:rPr lang="vi-VN" sz="2500"/>
              <a:t>xây dựng mô hình thị giác máy tính</a:t>
            </a:r>
            <a:endParaRPr lang="en-US" sz="2500"/>
          </a:p>
        </p:txBody>
      </p:sp>
      <p:graphicFrame>
        <p:nvGraphicFramePr>
          <p:cNvPr id="4" name="Content Placeholder 3"/>
          <p:cNvGraphicFramePr>
            <a:graphicFrameLocks noGrp="1"/>
          </p:cNvGraphicFramePr>
          <p:nvPr>
            <p:ph idx="1"/>
          </p:nvPr>
        </p:nvGraphicFramePr>
        <p:xfrm>
          <a:off x="457200" y="1228725"/>
          <a:ext cx="8229600" cy="524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876300" y="1778000"/>
            <a:ext cx="330200" cy="461665"/>
          </a:xfrm>
          <a:prstGeom prst="rect">
            <a:avLst/>
          </a:prstGeom>
          <a:noFill/>
        </p:spPr>
        <p:txBody>
          <a:bodyPr wrap="square" rtlCol="0">
            <a:spAutoFit/>
          </a:bodyPr>
          <a:lstStyle/>
          <a:p>
            <a:r>
              <a:rPr lang="en-US" sz="2400" b="1"/>
              <a:t>1</a:t>
            </a:r>
          </a:p>
        </p:txBody>
      </p:sp>
      <p:sp>
        <p:nvSpPr>
          <p:cNvPr id="6" name="TextBox 5"/>
          <p:cNvSpPr txBox="1"/>
          <p:nvPr/>
        </p:nvSpPr>
        <p:spPr>
          <a:xfrm>
            <a:off x="1308100" y="2997200"/>
            <a:ext cx="330200" cy="461665"/>
          </a:xfrm>
          <a:prstGeom prst="rect">
            <a:avLst/>
          </a:prstGeom>
          <a:noFill/>
        </p:spPr>
        <p:txBody>
          <a:bodyPr wrap="square" rtlCol="0">
            <a:spAutoFit/>
          </a:bodyPr>
          <a:lstStyle/>
          <a:p>
            <a:r>
              <a:rPr lang="en-US" sz="2400" b="1"/>
              <a:t>2</a:t>
            </a:r>
          </a:p>
        </p:txBody>
      </p:sp>
      <p:sp>
        <p:nvSpPr>
          <p:cNvPr id="7" name="TextBox 6"/>
          <p:cNvSpPr txBox="1"/>
          <p:nvPr/>
        </p:nvSpPr>
        <p:spPr>
          <a:xfrm>
            <a:off x="1346200" y="4216400"/>
            <a:ext cx="330200" cy="461665"/>
          </a:xfrm>
          <a:prstGeom prst="rect">
            <a:avLst/>
          </a:prstGeom>
          <a:noFill/>
        </p:spPr>
        <p:txBody>
          <a:bodyPr wrap="square" rtlCol="0">
            <a:spAutoFit/>
          </a:bodyPr>
          <a:lstStyle/>
          <a:p>
            <a:r>
              <a:rPr lang="en-US" sz="2400" b="1"/>
              <a:t>3</a:t>
            </a:r>
          </a:p>
        </p:txBody>
      </p:sp>
      <p:sp>
        <p:nvSpPr>
          <p:cNvPr id="8" name="TextBox 7"/>
          <p:cNvSpPr txBox="1"/>
          <p:nvPr/>
        </p:nvSpPr>
        <p:spPr>
          <a:xfrm>
            <a:off x="876300" y="5435600"/>
            <a:ext cx="330200" cy="461665"/>
          </a:xfrm>
          <a:prstGeom prst="rect">
            <a:avLst/>
          </a:prstGeom>
          <a:noFill/>
        </p:spPr>
        <p:txBody>
          <a:bodyPr wrap="square" rtlCol="0">
            <a:spAutoFit/>
          </a:bodyPr>
          <a:lstStyle/>
          <a:p>
            <a:r>
              <a:rPr lang="en-US" sz="2400" b="1"/>
              <a:t>4</a:t>
            </a:r>
          </a:p>
        </p:txBody>
      </p:sp>
    </p:spTree>
    <p:extLst>
      <p:ext uri="{BB962C8B-B14F-4D97-AF65-F5344CB8AC3E}">
        <p14:creationId xmlns:p14="http://schemas.microsoft.com/office/powerpoint/2010/main" val="2836285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Trích chọn đặc trưng</a:t>
            </a:r>
          </a:p>
        </p:txBody>
      </p:sp>
      <p:sp>
        <p:nvSpPr>
          <p:cNvPr id="3" name="Content Placeholder 2"/>
          <p:cNvSpPr>
            <a:spLocks noGrp="1"/>
          </p:cNvSpPr>
          <p:nvPr>
            <p:ph idx="1"/>
          </p:nvPr>
        </p:nvSpPr>
        <p:spPr>
          <a:xfrm>
            <a:off x="508000" y="1101727"/>
            <a:ext cx="8229600" cy="5248275"/>
          </a:xfrm>
        </p:spPr>
        <p:txBody>
          <a:bodyPr/>
          <a:lstStyle/>
          <a:p>
            <a:r>
              <a:rPr lang="en-US" sz="2000"/>
              <a:t>Trong học máy, trích chọn đặc trưng được xem là lựa chọn thuộc tính, lựa chọn tập con biến là quá trình lựa chọn tập con những dặc trưng liên quan ( biến, dựa đoán) được sử dụng trong các mô hình. Việc trích chọn đặc trưng nhằm: </a:t>
            </a:r>
          </a:p>
          <a:p>
            <a:pPr lvl="1"/>
            <a:r>
              <a:rPr lang="en-US" sz="2000">
                <a:solidFill>
                  <a:srgbClr val="0033CC"/>
                </a:solidFill>
              </a:rPr>
              <a:t>Đ</a:t>
            </a:r>
            <a:r>
              <a:rPr lang="vi-VN" sz="2000">
                <a:solidFill>
                  <a:srgbClr val="0033CC"/>
                </a:solidFill>
              </a:rPr>
              <a:t>ơn giản hóa các mô hình để giúp các nhà nghiên cứu/ người dùng dễ hiểu hơn</a:t>
            </a:r>
            <a:endParaRPr lang="en-US" sz="2000">
              <a:solidFill>
                <a:srgbClr val="0033CC"/>
              </a:solidFill>
            </a:endParaRPr>
          </a:p>
          <a:p>
            <a:pPr lvl="1"/>
            <a:r>
              <a:rPr lang="en-US" sz="2000">
                <a:solidFill>
                  <a:srgbClr val="0033CC"/>
                </a:solidFill>
              </a:rPr>
              <a:t>T</a:t>
            </a:r>
            <a:r>
              <a:rPr lang="vi-VN" sz="2000">
                <a:solidFill>
                  <a:srgbClr val="0033CC"/>
                </a:solidFill>
              </a:rPr>
              <a:t>hời gian đào tạo ngắn hơn,</a:t>
            </a:r>
          </a:p>
          <a:p>
            <a:pPr lvl="1"/>
            <a:r>
              <a:rPr lang="en-US" sz="2000">
                <a:solidFill>
                  <a:srgbClr val="0033CC"/>
                </a:solidFill>
              </a:rPr>
              <a:t>Đ</a:t>
            </a:r>
            <a:r>
              <a:rPr lang="vi-VN" sz="2000">
                <a:solidFill>
                  <a:srgbClr val="0033CC"/>
                </a:solidFill>
              </a:rPr>
              <a:t>ể tránh </a:t>
            </a:r>
            <a:r>
              <a:rPr lang="en-US" sz="2000">
                <a:solidFill>
                  <a:srgbClr val="0033CC"/>
                </a:solidFill>
              </a:rPr>
              <a:t>dữ liệu nhiều chiều</a:t>
            </a:r>
            <a:r>
              <a:rPr lang="vi-VN" sz="2000">
                <a:solidFill>
                  <a:srgbClr val="0033CC"/>
                </a:solidFill>
              </a:rPr>
              <a:t>,</a:t>
            </a:r>
          </a:p>
          <a:p>
            <a:pPr lvl="1"/>
            <a:r>
              <a:rPr lang="en-US" sz="2000">
                <a:solidFill>
                  <a:srgbClr val="0033CC"/>
                </a:solidFill>
              </a:rPr>
              <a:t>T</a:t>
            </a:r>
            <a:r>
              <a:rPr lang="vi-VN" sz="2000">
                <a:solidFill>
                  <a:srgbClr val="0033CC"/>
                </a:solidFill>
              </a:rPr>
              <a:t>ăng cường khái quát hóa bằng cách giảm </a:t>
            </a:r>
            <a:r>
              <a:rPr lang="en-US" sz="2000">
                <a:solidFill>
                  <a:srgbClr val="0033CC"/>
                </a:solidFill>
              </a:rPr>
              <a:t>overfitting</a:t>
            </a:r>
          </a:p>
        </p:txBody>
      </p:sp>
    </p:spTree>
    <p:extLst>
      <p:ext uri="{BB962C8B-B14F-4D97-AF65-F5344CB8AC3E}">
        <p14:creationId xmlns:p14="http://schemas.microsoft.com/office/powerpoint/2010/main" val="8991500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lĩnh vực nghiên cứu của thị giác máy tính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21671454"/>
              </p:ext>
            </p:extLst>
          </p:nvPr>
        </p:nvGraphicFramePr>
        <p:xfrm>
          <a:off x="457200" y="1228725"/>
          <a:ext cx="8229600" cy="524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1335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Ứng dụng của thị giác máy tính</a:t>
            </a:r>
          </a:p>
        </p:txBody>
      </p:sp>
      <p:graphicFrame>
        <p:nvGraphicFramePr>
          <p:cNvPr id="4" name="Content Placeholder 3"/>
          <p:cNvGraphicFramePr>
            <a:graphicFrameLocks noGrp="1"/>
          </p:cNvGraphicFramePr>
          <p:nvPr>
            <p:ph idx="1"/>
          </p:nvPr>
        </p:nvGraphicFramePr>
        <p:xfrm>
          <a:off x="457200" y="1228725"/>
          <a:ext cx="8229600" cy="524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1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brary of free emotional intelligence clip stock png file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6577" y="1"/>
            <a:ext cx="605742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2121" y="2101335"/>
            <a:ext cx="3143809" cy="1446550"/>
          </a:xfrm>
          <a:prstGeom prst="rect">
            <a:avLst/>
          </a:prstGeom>
          <a:noFill/>
        </p:spPr>
        <p:txBody>
          <a:bodyPr wrap="none" rtlCol="0">
            <a:spAutoFit/>
          </a:bodyPr>
          <a:lstStyle/>
          <a:p>
            <a:r>
              <a:rPr lang="en-US" sz="4400" i="1">
                <a:solidFill>
                  <a:srgbClr val="FF0000"/>
                </a:solidFill>
              </a:rPr>
              <a:t>Thông minh</a:t>
            </a:r>
            <a:r>
              <a:rPr lang="en-US" sz="4400" i="1"/>
              <a:t> </a:t>
            </a:r>
          </a:p>
          <a:p>
            <a:pPr algn="ctr"/>
            <a:r>
              <a:rPr lang="en-US" sz="4400"/>
              <a:t>là gì?</a:t>
            </a:r>
          </a:p>
        </p:txBody>
      </p:sp>
    </p:spTree>
    <p:extLst>
      <p:ext uri="{BB962C8B-B14F-4D97-AF65-F5344CB8AC3E}">
        <p14:creationId xmlns:p14="http://schemas.microsoft.com/office/powerpoint/2010/main" val="7520666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Lst>
          </a:blip>
          <a:stretch>
            <a:fillRect/>
          </a:stretch>
        </p:blipFill>
        <p:spPr>
          <a:xfrm>
            <a:off x="457201" y="1228727"/>
            <a:ext cx="8229600" cy="5103008"/>
          </a:xfrm>
          <a:prstGeom prst="rect">
            <a:avLst/>
          </a:prstGeom>
        </p:spPr>
      </p:pic>
      <p:sp>
        <p:nvSpPr>
          <p:cNvPr id="5" name="Title 4"/>
          <p:cNvSpPr>
            <a:spLocks noGrp="1"/>
          </p:cNvSpPr>
          <p:nvPr>
            <p:ph type="title"/>
          </p:nvPr>
        </p:nvSpPr>
        <p:spPr/>
        <p:txBody>
          <a:bodyPr/>
          <a:lstStyle/>
          <a:p>
            <a:r>
              <a:rPr lang="en-US"/>
              <a:t>Ứng dụng Computer Vision kinh doanh</a:t>
            </a:r>
          </a:p>
        </p:txBody>
      </p:sp>
      <p:sp>
        <p:nvSpPr>
          <p:cNvPr id="6" name="Content Placeholder 5"/>
          <p:cNvSpPr>
            <a:spLocks noGrp="1"/>
          </p:cNvSpPr>
          <p:nvPr>
            <p:ph idx="1"/>
          </p:nvPr>
        </p:nvSpPr>
        <p:spPr/>
        <p:txBody>
          <a:bodyPr/>
          <a:lstStyle/>
          <a:p>
            <a:pPr>
              <a:buFont typeface="Wingdings" panose="05000000000000000000" pitchFamily="2" charset="2"/>
              <a:buChar char="ü"/>
            </a:pPr>
            <a:r>
              <a:rPr lang="en-US"/>
              <a:t>Tìm kiếm ứng dụng Computer Vision trong kinh doanh, tài chính, ngân hàng</a:t>
            </a:r>
          </a:p>
          <a:p>
            <a:pPr>
              <a:buFont typeface="Wingdings" panose="05000000000000000000" pitchFamily="2" charset="2"/>
              <a:buChar char="ü"/>
            </a:pPr>
            <a:endParaRPr lang="en-US"/>
          </a:p>
          <a:p>
            <a:pPr>
              <a:buFont typeface="Wingdings" panose="05000000000000000000" pitchFamily="2" charset="2"/>
              <a:buChar char="ü"/>
            </a:pPr>
            <a:endParaRPr lang="en-US"/>
          </a:p>
          <a:p>
            <a:pPr>
              <a:buFont typeface="Wingdings" panose="05000000000000000000" pitchFamily="2" charset="2"/>
              <a:buChar char="ü"/>
            </a:pPr>
            <a:endParaRPr lang="en-US"/>
          </a:p>
        </p:txBody>
      </p:sp>
    </p:spTree>
    <p:extLst>
      <p:ext uri="{BB962C8B-B14F-4D97-AF65-F5344CB8AC3E}">
        <p14:creationId xmlns:p14="http://schemas.microsoft.com/office/powerpoint/2010/main" val="1958591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1.3.5. Người máy (Robot)</a:t>
            </a:r>
            <a:endParaRPr lang="en-US"/>
          </a:p>
        </p:txBody>
      </p:sp>
      <p:sp>
        <p:nvSpPr>
          <p:cNvPr id="4" name="Rectangle 3"/>
          <p:cNvSpPr/>
          <p:nvPr/>
        </p:nvSpPr>
        <p:spPr>
          <a:xfrm>
            <a:off x="791934" y="2078544"/>
            <a:ext cx="3249385" cy="1315745"/>
          </a:xfrm>
          <a:prstGeom prst="rect">
            <a:avLst/>
          </a:prstGeom>
          <a:noFill/>
        </p:spPr>
        <p:txBody>
          <a:bodyPr wrap="square" lIns="68580" tIns="34290" rIns="68580" bIns="34290">
            <a:spAutoFit/>
          </a:bodyPr>
          <a:lstStyle/>
          <a:p>
            <a:pPr marL="514350" indent="-514350">
              <a:buFont typeface="Wingdings" panose="05000000000000000000" pitchFamily="2" charset="2"/>
              <a:buChar char="§"/>
            </a:pPr>
            <a:r>
              <a:rPr lang="en-US" sz="4050" b="1">
                <a:ln w="22225">
                  <a:solidFill>
                    <a:schemeClr val="accent2"/>
                  </a:solidFill>
                  <a:prstDash val="solid"/>
                </a:ln>
                <a:solidFill>
                  <a:schemeClr val="accent2">
                    <a:lumMod val="40000"/>
                    <a:lumOff val="60000"/>
                  </a:schemeClr>
                </a:solidFill>
              </a:rPr>
              <a:t>Robots?</a:t>
            </a:r>
          </a:p>
          <a:p>
            <a:pPr marL="514350" indent="-514350">
              <a:buFont typeface="Wingdings" panose="05000000000000000000" pitchFamily="2" charset="2"/>
              <a:buChar char="§"/>
            </a:pPr>
            <a:r>
              <a:rPr lang="en-US" sz="4050" b="1">
                <a:ln w="22225">
                  <a:solidFill>
                    <a:schemeClr val="accent2"/>
                  </a:solidFill>
                  <a:prstDash val="solid"/>
                </a:ln>
                <a:solidFill>
                  <a:schemeClr val="accent2">
                    <a:lumMod val="40000"/>
                    <a:lumOff val="60000"/>
                  </a:schemeClr>
                </a:solidFill>
              </a:rPr>
              <a:t>Robotics?</a:t>
            </a:r>
          </a:p>
        </p:txBody>
      </p:sp>
      <p:pic>
        <p:nvPicPr>
          <p:cNvPr id="1026" name="Picture 2" descr="Industrial Robotics: AI and Machine Learning in Your Application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785" y="2078544"/>
            <a:ext cx="4347320" cy="2894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AFF9ADF6-0F33-4C7E-84BF-76B82F1A5A95}" type="slidenum">
              <a:rPr lang="en-US" smtClean="0"/>
              <a:t>111</a:t>
            </a:fld>
            <a:endParaRPr lang="en-US"/>
          </a:p>
        </p:txBody>
      </p:sp>
    </p:spTree>
    <p:extLst>
      <p:ext uri="{BB962C8B-B14F-4D97-AF65-F5344CB8AC3E}">
        <p14:creationId xmlns:p14="http://schemas.microsoft.com/office/powerpoint/2010/main" val="1409752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a:p>
        </p:txBody>
      </p:sp>
      <p:sp>
        <p:nvSpPr>
          <p:cNvPr id="3" name="Cloud Callout 2"/>
          <p:cNvSpPr/>
          <p:nvPr/>
        </p:nvSpPr>
        <p:spPr>
          <a:xfrm>
            <a:off x="914400" y="2608489"/>
            <a:ext cx="7476584" cy="1567544"/>
          </a:xfrm>
          <a:prstGeom prst="cloud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250" b="1">
                <a:solidFill>
                  <a:schemeClr val="tx1"/>
                </a:solidFill>
                <a:latin typeface="Times New Roman" panose="02020603050405020304" pitchFamily="18" charset="0"/>
                <a:cs typeface="Times New Roman" panose="02020603050405020304" pitchFamily="18" charset="0"/>
              </a:rPr>
              <a:t>NGƯỜI MÁY CÓ LIÊN QUAN ĐẾN TRÍ TUỆ NHÂN TẠO KHÔNG?</a:t>
            </a:r>
          </a:p>
        </p:txBody>
      </p:sp>
      <p:sp>
        <p:nvSpPr>
          <p:cNvPr id="4" name="Slide Number Placeholder 3"/>
          <p:cNvSpPr>
            <a:spLocks noGrp="1"/>
          </p:cNvSpPr>
          <p:nvPr>
            <p:ph type="sldNum" sz="quarter" idx="12"/>
          </p:nvPr>
        </p:nvSpPr>
        <p:spPr/>
        <p:txBody>
          <a:bodyPr/>
          <a:lstStyle/>
          <a:p>
            <a:fld id="{AFF9ADF6-0F33-4C7E-84BF-76B82F1A5A95}" type="slidenum">
              <a:rPr lang="en-US" smtClean="0"/>
              <a:t>112</a:t>
            </a:fld>
            <a:endParaRPr lang="en-US"/>
          </a:p>
        </p:txBody>
      </p:sp>
    </p:spTree>
    <p:extLst>
      <p:ext uri="{BB962C8B-B14F-4D97-AF65-F5344CB8AC3E}">
        <p14:creationId xmlns:p14="http://schemas.microsoft.com/office/powerpoint/2010/main" val="31316963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a:p>
        </p:txBody>
      </p:sp>
      <p:sp>
        <p:nvSpPr>
          <p:cNvPr id="4" name="Cloud Callout 3"/>
          <p:cNvSpPr/>
          <p:nvPr/>
        </p:nvSpPr>
        <p:spPr>
          <a:xfrm>
            <a:off x="1767299" y="1421790"/>
            <a:ext cx="5385564" cy="129874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a:t>ĐÂU LÀ NGƯỜI MÁY?</a:t>
            </a:r>
          </a:p>
        </p:txBody>
      </p:sp>
      <p:pic>
        <p:nvPicPr>
          <p:cNvPr id="1030" name="Picture 6" descr="Ngân hàng đầu tiên của Việt Nam đưa robot phục vụ khách | Admic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402" y="3288706"/>
            <a:ext cx="3340598" cy="21040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bot hút bụi lau nhà loại nào tốt, nên mua ng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236254"/>
            <a:ext cx="3435749" cy="21484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áy giặt Electrolux 11 kg EWF1142BES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8682" y="2999356"/>
            <a:ext cx="2682798" cy="268279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AFF9ADF6-0F33-4C7E-84BF-76B82F1A5A95}" type="slidenum">
              <a:rPr lang="en-US" smtClean="0"/>
              <a:t>113</a:t>
            </a:fld>
            <a:endParaRPr lang="en-US"/>
          </a:p>
        </p:txBody>
      </p:sp>
    </p:spTree>
    <p:extLst>
      <p:ext uri="{BB962C8B-B14F-4D97-AF65-F5344CB8AC3E}">
        <p14:creationId xmlns:p14="http://schemas.microsoft.com/office/powerpoint/2010/main" val="36877803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Khái niệm </a:t>
            </a:r>
            <a:endParaRPr lang="en-GB"/>
          </a:p>
        </p:txBody>
      </p:sp>
      <p:sp>
        <p:nvSpPr>
          <p:cNvPr id="3" name="Content Placeholder 2"/>
          <p:cNvSpPr>
            <a:spLocks noGrp="1"/>
          </p:cNvSpPr>
          <p:nvPr>
            <p:ph idx="1"/>
          </p:nvPr>
        </p:nvSpPr>
        <p:spPr/>
        <p:txBody>
          <a:bodyPr/>
          <a:lstStyle/>
          <a:p>
            <a:r>
              <a:rPr lang="en-US" b="1"/>
              <a:t>Người máy là gì?</a:t>
            </a:r>
            <a:endParaRPr lang="en-US">
              <a:latin typeface="Times New Roman" panose="02020603050405020304" pitchFamily="18" charset="0"/>
              <a:cs typeface="Times New Roman" panose="02020603050405020304" pitchFamily="18" charset="0"/>
            </a:endParaRPr>
          </a:p>
          <a:p>
            <a:pPr lvl="1"/>
            <a:r>
              <a:rPr lang="en-US">
                <a:latin typeface="Times New Roman" panose="02020603050405020304" pitchFamily="18" charset="0"/>
                <a:cs typeface="Times New Roman" panose="02020603050405020304" pitchFamily="18" charset="0"/>
              </a:rPr>
              <a:t>Người máy</a:t>
            </a:r>
            <a:r>
              <a:rPr lang="vi-VN">
                <a:latin typeface="Times New Roman" panose="02020603050405020304" pitchFamily="18" charset="0"/>
                <a:cs typeface="Times New Roman" panose="02020603050405020304" pitchFamily="18" charset="0"/>
              </a:rPr>
              <a:t> là những cỗ máy vật lý</a:t>
            </a:r>
            <a:r>
              <a:rPr lang="en-US">
                <a:latin typeface="Times New Roman" panose="02020603050405020304" pitchFamily="18" charset="0"/>
                <a:cs typeface="Times New Roman" panose="02020603050405020304" pitchFamily="18" charset="0"/>
              </a:rPr>
              <a:t> có thể</a:t>
            </a:r>
            <a:r>
              <a:rPr lang="vi-VN">
                <a:latin typeface="Times New Roman" panose="02020603050405020304" pitchFamily="18" charset="0"/>
                <a:cs typeface="Times New Roman" panose="02020603050405020304" pitchFamily="18" charset="0"/>
              </a:rPr>
              <a:t> di chuyển</a:t>
            </a:r>
            <a:r>
              <a:rPr lang="en-US">
                <a:latin typeface="Times New Roman" panose="02020603050405020304" pitchFamily="18" charset="0"/>
                <a:cs typeface="Times New Roman" panose="02020603050405020304" pitchFamily="18" charset="0"/>
              </a:rPr>
              <a:t>,</a:t>
            </a:r>
            <a:r>
              <a:rPr lang="vi-VN">
                <a:latin typeface="Times New Roman" panose="02020603050405020304" pitchFamily="18" charset="0"/>
                <a:cs typeface="Times New Roman" panose="02020603050405020304" pitchFamily="18" charset="0"/>
              </a:rPr>
              <a:t> chịu tác động vật lý</a:t>
            </a:r>
            <a:r>
              <a:rPr lang="en-US">
                <a:latin typeface="Times New Roman" panose="02020603050405020304" pitchFamily="18" charset="0"/>
                <a:cs typeface="Times New Roman" panose="02020603050405020304" pitchFamily="18" charset="0"/>
              </a:rPr>
              <a:t> (</a:t>
            </a:r>
            <a:r>
              <a:rPr lang="vi-VN" i="1">
                <a:latin typeface="Times New Roman" panose="02020603050405020304" pitchFamily="18" charset="0"/>
                <a:cs typeface="Times New Roman" panose="02020603050405020304" pitchFamily="18" charset="0"/>
              </a:rPr>
              <a:t>điển hình là thông qua các bộ cảm biến</a:t>
            </a:r>
            <a:r>
              <a:rPr lang="en-US">
                <a:latin typeface="Times New Roman" panose="02020603050405020304" pitchFamily="18" charset="0"/>
                <a:cs typeface="Times New Roman" panose="02020603050405020304" pitchFamily="18" charset="0"/>
              </a:rPr>
              <a:t>)</a:t>
            </a:r>
            <a:r>
              <a:rPr lang="vi-VN">
                <a:latin typeface="Times New Roman" panose="02020603050405020304" pitchFamily="18" charset="0"/>
                <a:cs typeface="Times New Roman" panose="02020603050405020304" pitchFamily="18" charset="0"/>
              </a:rPr>
              <a:t> và tác </a:t>
            </a:r>
            <a:r>
              <a:rPr lang="en-US">
                <a:latin typeface="Times New Roman" panose="02020603050405020304" pitchFamily="18" charset="0"/>
                <a:cs typeface="Times New Roman" panose="02020603050405020304" pitchFamily="18" charset="0"/>
              </a:rPr>
              <a:t>động</a:t>
            </a:r>
            <a:r>
              <a:rPr lang="vi-VN">
                <a:latin typeface="Times New Roman" panose="02020603050405020304" pitchFamily="18" charset="0"/>
                <a:cs typeface="Times New Roman" panose="02020603050405020304" pitchFamily="18" charset="0"/>
              </a:rPr>
              <a:t> vật lý lên thế giới</a:t>
            </a:r>
            <a:r>
              <a:rPr lang="en-US">
                <a:latin typeface="Times New Roman" panose="02020603050405020304" pitchFamily="18" charset="0"/>
                <a:cs typeface="Times New Roman" panose="02020603050405020304" pitchFamily="18" charset="0"/>
              </a:rPr>
              <a:t> thực (</a:t>
            </a:r>
            <a:r>
              <a:rPr lang="vi-VN" i="1">
                <a:latin typeface="Times New Roman" panose="02020603050405020304" pitchFamily="18" charset="0"/>
                <a:cs typeface="Times New Roman" panose="02020603050405020304" pitchFamily="18" charset="0"/>
              </a:rPr>
              <a:t>điển hình là thông qua các bộ truyền động</a:t>
            </a:r>
            <a:r>
              <a:rPr lang="en-US">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Stanford</a:t>
            </a:r>
            <a:r>
              <a:rPr lang="en-US">
                <a:latin typeface="Times New Roman" panose="02020603050405020304" pitchFamily="18" charset="0"/>
                <a:cs typeface="Times New Roman" panose="02020603050405020304" pitchFamily="18" charset="0"/>
              </a:rPr>
              <a:t>]</a:t>
            </a:r>
          </a:p>
          <a:p>
            <a:pPr lvl="1"/>
            <a:r>
              <a:rPr lang="en-US">
                <a:latin typeface="Times New Roman" panose="02020603050405020304" pitchFamily="18" charset="0"/>
                <a:cs typeface="Times New Roman" panose="02020603050405020304" pitchFamily="18" charset="0"/>
              </a:rPr>
              <a:t>Người máy là một máy móc thao tác đa chức năng có thể tái lập trình. Nó</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được thiết kế để</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di chuyển nguyên liệu</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các thành phần</a:t>
            </a:r>
            <a:r>
              <a:rPr lang="vi-VN">
                <a:latin typeface="Times New Roman" panose="02020603050405020304" pitchFamily="18" charset="0"/>
                <a:cs typeface="Times New Roman" panose="02020603050405020304" pitchFamily="18" charset="0"/>
              </a:rPr>
              <a:t>, công cụ hoặc </a:t>
            </a:r>
            <a:r>
              <a:rPr lang="en-US">
                <a:latin typeface="Times New Roman" panose="02020603050405020304" pitchFamily="18" charset="0"/>
                <a:cs typeface="Times New Roman" panose="02020603050405020304" pitchFamily="18" charset="0"/>
              </a:rPr>
              <a:t>các </a:t>
            </a:r>
            <a:r>
              <a:rPr lang="vi-VN">
                <a:latin typeface="Times New Roman" panose="02020603050405020304" pitchFamily="18" charset="0"/>
                <a:cs typeface="Times New Roman" panose="02020603050405020304" pitchFamily="18" charset="0"/>
              </a:rPr>
              <a:t>thiết bị chuyên dụng</a:t>
            </a:r>
            <a:r>
              <a:rPr lang="en-US">
                <a:latin typeface="Times New Roman" panose="02020603050405020304" pitchFamily="18" charset="0"/>
                <a:cs typeface="Times New Roman" panose="02020603050405020304" pitchFamily="18" charset="0"/>
              </a:rPr>
              <a:t> thông qua các chương trình </a:t>
            </a:r>
            <a:r>
              <a:rPr lang="vi-VN">
                <a:latin typeface="Times New Roman" panose="02020603050405020304" pitchFamily="18" charset="0"/>
                <a:cs typeface="Times New Roman" panose="02020603050405020304" pitchFamily="18" charset="0"/>
              </a:rPr>
              <a:t>chuyển động để thực hiệ</a:t>
            </a:r>
            <a:r>
              <a:rPr lang="en-US">
                <a:latin typeface="Times New Roman" panose="02020603050405020304" pitchFamily="18" charset="0"/>
                <a:cs typeface="Times New Roman" panose="02020603050405020304" pitchFamily="18" charset="0"/>
              </a:rPr>
              <a:t>n</a:t>
            </a:r>
            <a:r>
              <a:rPr lang="vi-VN">
                <a:latin typeface="Times New Roman" panose="02020603050405020304" pitchFamily="18" charset="0"/>
                <a:cs typeface="Times New Roman" panose="02020603050405020304" pitchFamily="18" charset="0"/>
              </a:rPr>
              <a:t> các nhiệm vụ</a:t>
            </a:r>
            <a:r>
              <a:rPr lang="en-US">
                <a:latin typeface="Times New Roman" panose="02020603050405020304" pitchFamily="18" charset="0"/>
                <a:cs typeface="Times New Roman" panose="02020603050405020304" pitchFamily="18" charset="0"/>
              </a:rPr>
              <a:t> khác nhau.</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Robot Institute of America</a:t>
            </a:r>
            <a:r>
              <a:rPr lang="en-US">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935267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Mục tiêu của Robot</a:t>
            </a:r>
          </a:p>
        </p:txBody>
      </p:sp>
      <p:sp>
        <p:nvSpPr>
          <p:cNvPr id="3" name="Content Placeholder 2"/>
          <p:cNvSpPr>
            <a:spLocks noGrp="1"/>
          </p:cNvSpPr>
          <p:nvPr>
            <p:ph idx="1"/>
          </p:nvPr>
        </p:nvSpPr>
        <p:spPr/>
        <p:txBody>
          <a:bodyPr/>
          <a:lstStyle/>
          <a:p>
            <a:pPr algn="just"/>
            <a:r>
              <a:rPr lang="en-US"/>
              <a:t>Cỗ máy thông minh có thể giúp đỡ và hỗ trợ con người trong cuộc sống hàng ngày và đảm bảo an toàn cho con người, thay thế con người trong các công việc như:</a:t>
            </a:r>
          </a:p>
          <a:p>
            <a:pPr lvl="1" algn="just"/>
            <a:r>
              <a:rPr lang="en-US"/>
              <a:t>Các công việc lặp đi lặp lại, nhàm chán, nặng nhọc: vận chuyển nguyên vật liệu, lắp ráp, lau cọ nhà,…</a:t>
            </a:r>
          </a:p>
          <a:p>
            <a:pPr lvl="1" algn="just"/>
            <a:r>
              <a:rPr lang="en-US"/>
              <a:t>Trong môi trường khắc nghiệt hoặc nguy hiểm: như ngoài khoảng không vũ trụ, trên chiến trường, dưới nước sâu, trong lòng đất, nơi có phóng xạ, nhiệt độ cao,…</a:t>
            </a:r>
          </a:p>
          <a:p>
            <a:pPr lvl="1" algn="just"/>
            <a:r>
              <a:rPr lang="en-US"/>
              <a:t>Những việc đòi hỏi độ chính xác cao, như thông tắc mạch máu hoặc các ống dẫn trong cơ thể, lắp ráp các cấu tử trong vi mạch,…</a:t>
            </a:r>
          </a:p>
          <a:p>
            <a:pPr lvl="1" algn="just"/>
            <a:endParaRPr lang="en-US"/>
          </a:p>
          <a:p>
            <a:pPr algn="just"/>
            <a:endParaRPr lang="en-US"/>
          </a:p>
        </p:txBody>
      </p:sp>
    </p:spTree>
    <p:extLst>
      <p:ext uri="{BB962C8B-B14F-4D97-AF65-F5344CB8AC3E}">
        <p14:creationId xmlns:p14="http://schemas.microsoft.com/office/powerpoint/2010/main" val="24852701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Robotics</a:t>
            </a:r>
          </a:p>
        </p:txBody>
      </p:sp>
      <p:sp>
        <p:nvSpPr>
          <p:cNvPr id="3" name="Content Placeholder 2"/>
          <p:cNvSpPr>
            <a:spLocks noGrp="1"/>
          </p:cNvSpPr>
          <p:nvPr>
            <p:ph idx="1"/>
          </p:nvPr>
        </p:nvSpPr>
        <p:spPr/>
        <p:txBody>
          <a:bodyPr/>
          <a:lstStyle/>
          <a:p>
            <a:pPr algn="just"/>
            <a:r>
              <a:rPr lang="en-US"/>
              <a:t>Robotics được hiểu là một ngành khoa học có nhiệm vụ nghiên cứu, thiết kế, chế tạo các robot và ứng dụng chúng trong các lĩnh vực hoạt động khác nhau của xã hội loài người. Robotics dựa trên thành tựu của kỹ thuật thông tin, kỹ thuật máy tính, kỹ thuật cơ khí, kỹ thuật điện tử và những thứ khác</a:t>
            </a:r>
          </a:p>
        </p:txBody>
      </p:sp>
    </p:spTree>
    <p:extLst>
      <p:ext uri="{BB962C8B-B14F-4D97-AF65-F5344CB8AC3E}">
        <p14:creationId xmlns:p14="http://schemas.microsoft.com/office/powerpoint/2010/main" val="4235988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a:t>AI vs Robot</a:t>
            </a:r>
          </a:p>
        </p:txBody>
      </p:sp>
      <p:sp>
        <p:nvSpPr>
          <p:cNvPr id="3" name="Content Placeholder 2"/>
          <p:cNvSpPr>
            <a:spLocks noGrp="1"/>
          </p:cNvSpPr>
          <p:nvPr>
            <p:ph idx="1"/>
          </p:nvPr>
        </p:nvSpPr>
        <p:spPr/>
        <p:txBody>
          <a:bodyPr/>
          <a:lstStyle/>
          <a:p>
            <a:pPr lvl="1" algn="just"/>
            <a:r>
              <a:rPr lang="vi-VN"/>
              <a:t>Trong ngôn ngữ layman, AI là bộ não trong khi Robot là cơ thể.</a:t>
            </a:r>
            <a:endParaRPr lang="en-US"/>
          </a:p>
          <a:p>
            <a:pPr lvl="1" algn="just"/>
            <a:r>
              <a:rPr lang="en-US"/>
              <a:t>Trước đây, robot đã tồn tại mà không có AI</a:t>
            </a:r>
          </a:p>
          <a:p>
            <a:pPr lvl="1" algn="just"/>
            <a:r>
              <a:rPr lang="vi-VN"/>
              <a:t>Robot </a:t>
            </a:r>
            <a:r>
              <a:rPr lang="en-US"/>
              <a:t>được</a:t>
            </a:r>
            <a:r>
              <a:rPr lang="vi-VN"/>
              <a:t> lập trình và tương tác bằng cảm biến. AI hoạt động dựa trên việc đưa ra quyết định </a:t>
            </a:r>
            <a:r>
              <a:rPr lang="en-US"/>
              <a:t>theo</a:t>
            </a:r>
            <a:r>
              <a:rPr lang="vi-VN"/>
              <a:t> l</a:t>
            </a:r>
            <a:r>
              <a:rPr lang="en-US"/>
              <a:t>ogic</a:t>
            </a:r>
            <a:r>
              <a:rPr lang="vi-VN"/>
              <a:t> của </a:t>
            </a:r>
            <a:r>
              <a:rPr lang="en-US"/>
              <a:t>nó</a:t>
            </a:r>
            <a:r>
              <a:rPr lang="vi-VN"/>
              <a:t>.</a:t>
            </a:r>
            <a:endParaRPr lang="en-US"/>
          </a:p>
          <a:p>
            <a:pPr lvl="1" algn="just"/>
            <a:r>
              <a:rPr lang="en-US"/>
              <a:t>R</a:t>
            </a:r>
            <a:r>
              <a:rPr lang="vi-VN"/>
              <a:t>obot nhằm mục đích đơn giản hóa lối sống và tăng năng suất làm việc</a:t>
            </a:r>
            <a:r>
              <a:rPr lang="en-US"/>
              <a:t>. AI là trải nghiệm nhân hóa về công nghệ.</a:t>
            </a:r>
          </a:p>
          <a:p>
            <a:endParaRPr lang="en-GB"/>
          </a:p>
        </p:txBody>
      </p:sp>
      <p:pic>
        <p:nvPicPr>
          <p:cNvPr id="4" name="Picture 3"/>
          <p:cNvPicPr>
            <a:picLocks noChangeAspect="1"/>
          </p:cNvPicPr>
          <p:nvPr/>
        </p:nvPicPr>
        <p:blipFill>
          <a:blip r:embed="rId2"/>
          <a:stretch>
            <a:fillRect/>
          </a:stretch>
        </p:blipFill>
        <p:spPr>
          <a:xfrm>
            <a:off x="4989095" y="4954953"/>
            <a:ext cx="3093076" cy="1792250"/>
          </a:xfrm>
          <a:prstGeom prst="rect">
            <a:avLst/>
          </a:prstGeom>
        </p:spPr>
      </p:pic>
    </p:spTree>
    <p:extLst>
      <p:ext uri="{BB962C8B-B14F-4D97-AF65-F5344CB8AC3E}">
        <p14:creationId xmlns:p14="http://schemas.microsoft.com/office/powerpoint/2010/main" val="2720261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công nghệ AI được sử dụng trong robot</a:t>
            </a:r>
          </a:p>
        </p:txBody>
      </p:sp>
      <p:sp>
        <p:nvSpPr>
          <p:cNvPr id="3" name="Content Placeholder 2"/>
          <p:cNvSpPr>
            <a:spLocks noGrp="1"/>
          </p:cNvSpPr>
          <p:nvPr>
            <p:ph idx="1"/>
          </p:nvPr>
        </p:nvSpPr>
        <p:spPr/>
        <p:txBody>
          <a:bodyPr/>
          <a:lstStyle/>
          <a:p>
            <a:r>
              <a:rPr lang="en-US" i="1"/>
              <a:t>Thị giác máy tính</a:t>
            </a:r>
            <a:r>
              <a:rPr lang="en-US"/>
              <a:t> (Computer vision) </a:t>
            </a:r>
          </a:p>
          <a:p>
            <a:r>
              <a:rPr lang="en-US" i="1"/>
              <a:t>Xử lý ngôn ngữ tự nhiên </a:t>
            </a:r>
            <a:r>
              <a:rPr lang="en-US"/>
              <a:t>(Natural language processing - NLP)</a:t>
            </a:r>
          </a:p>
          <a:p>
            <a:r>
              <a:rPr lang="en-US" i="1"/>
              <a:t>Điện toán biên</a:t>
            </a:r>
            <a:r>
              <a:rPr lang="en-US"/>
              <a:t> (Edge computing)</a:t>
            </a:r>
          </a:p>
          <a:p>
            <a:r>
              <a:rPr lang="en-US" i="1"/>
              <a:t>Xử lý sự kiện phức tạp</a:t>
            </a:r>
            <a:r>
              <a:rPr lang="en-US"/>
              <a:t> (Complex event processing - CEP)</a:t>
            </a:r>
          </a:p>
          <a:p>
            <a:r>
              <a:rPr lang="en-US" i="1"/>
              <a:t>Học chuyển giao</a:t>
            </a:r>
            <a:r>
              <a:rPr lang="en-US"/>
              <a:t> (Transfer learning)</a:t>
            </a:r>
          </a:p>
          <a:p>
            <a:r>
              <a:rPr lang="en-US" i="1"/>
              <a:t>Học tăng cường</a:t>
            </a:r>
            <a:r>
              <a:rPr lang="en-US"/>
              <a:t> (Reinforcement learning)</a:t>
            </a:r>
          </a:p>
          <a:p>
            <a:r>
              <a:rPr lang="en-US" i="1"/>
              <a:t>GANs (</a:t>
            </a:r>
            <a:r>
              <a:rPr lang="en-US"/>
              <a:t>Generative Adversarial Networks)</a:t>
            </a:r>
          </a:p>
          <a:p>
            <a:r>
              <a:rPr lang="en-US" i="1"/>
              <a:t>Emotion research – affective computing</a:t>
            </a:r>
            <a:endParaRPr lang="en-US"/>
          </a:p>
        </p:txBody>
      </p:sp>
    </p:spTree>
    <p:extLst>
      <p:ext uri="{BB962C8B-B14F-4D97-AF65-F5344CB8AC3E}">
        <p14:creationId xmlns:p14="http://schemas.microsoft.com/office/powerpoint/2010/main" val="41041169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a:t>Những loại người máy đang làm thay đổi thế giới hiện tại</a:t>
            </a:r>
          </a:p>
        </p:txBody>
      </p:sp>
      <p:sp>
        <p:nvSpPr>
          <p:cNvPr id="3" name="Content Placeholder 2"/>
          <p:cNvSpPr>
            <a:spLocks noGrp="1"/>
          </p:cNvSpPr>
          <p:nvPr>
            <p:ph sz="quarter" idx="1"/>
          </p:nvPr>
        </p:nvSpPr>
        <p:spPr/>
        <p:txBody>
          <a:bodyPr/>
          <a:lstStyle/>
          <a:p>
            <a:pPr>
              <a:lnSpc>
                <a:spcPct val="150000"/>
              </a:lnSpc>
            </a:pPr>
            <a:r>
              <a:rPr lang="en-US" b="1">
                <a:solidFill>
                  <a:srgbClr val="3333CC"/>
                </a:solidFill>
              </a:rPr>
              <a:t>Robot hợp tác (</a:t>
            </a:r>
            <a:r>
              <a:rPr lang="en-US" i="1">
                <a:solidFill>
                  <a:srgbClr val="3333CC"/>
                </a:solidFill>
              </a:rPr>
              <a:t>Cobot -collaborative robots</a:t>
            </a:r>
            <a:r>
              <a:rPr lang="en-US" b="1">
                <a:solidFill>
                  <a:srgbClr val="3333CC"/>
                </a:solidFill>
              </a:rPr>
              <a:t>)</a:t>
            </a:r>
          </a:p>
          <a:p>
            <a:pPr>
              <a:lnSpc>
                <a:spcPct val="150000"/>
              </a:lnSpc>
            </a:pPr>
            <a:r>
              <a:rPr lang="en-US" b="1">
                <a:solidFill>
                  <a:srgbClr val="3333CC"/>
                </a:solidFill>
              </a:rPr>
              <a:t>Robot từ xa (</a:t>
            </a:r>
            <a:r>
              <a:rPr lang="vi-VN" i="1">
                <a:solidFill>
                  <a:srgbClr val="3333CC"/>
                </a:solidFill>
              </a:rPr>
              <a:t>Robot telepresence</a:t>
            </a:r>
            <a:r>
              <a:rPr lang="en-US" b="1">
                <a:solidFill>
                  <a:srgbClr val="3333CC"/>
                </a:solidFill>
              </a:rPr>
              <a:t>)</a:t>
            </a:r>
          </a:p>
          <a:p>
            <a:pPr>
              <a:lnSpc>
                <a:spcPct val="150000"/>
              </a:lnSpc>
            </a:pPr>
            <a:r>
              <a:rPr lang="en-US" b="1">
                <a:solidFill>
                  <a:srgbClr val="3333CC"/>
                </a:solidFill>
              </a:rPr>
              <a:t>Tự động hóa kho bãi và dịch vụ hậu cần (</a:t>
            </a:r>
            <a:r>
              <a:rPr lang="en-US" i="1">
                <a:solidFill>
                  <a:srgbClr val="3333CC"/>
                </a:solidFill>
              </a:rPr>
              <a:t>Warehousing and logistics automation</a:t>
            </a:r>
            <a:r>
              <a:rPr lang="en-US" b="1">
                <a:solidFill>
                  <a:srgbClr val="3333CC"/>
                </a:solidFill>
              </a:rPr>
              <a:t>)</a:t>
            </a:r>
          </a:p>
          <a:p>
            <a:pPr>
              <a:lnSpc>
                <a:spcPct val="150000"/>
              </a:lnSpc>
            </a:pPr>
            <a:r>
              <a:rPr lang="en-US" b="1">
                <a:solidFill>
                  <a:srgbClr val="3333CC"/>
                </a:solidFill>
              </a:rPr>
              <a:t>Robot chăm sóc sức khỏe (</a:t>
            </a:r>
            <a:r>
              <a:rPr lang="en-US" i="1">
                <a:solidFill>
                  <a:srgbClr val="3333CC"/>
                </a:solidFill>
              </a:rPr>
              <a:t>Healthcare robots</a:t>
            </a:r>
            <a:r>
              <a:rPr lang="en-US" b="1">
                <a:solidFill>
                  <a:srgbClr val="3333CC"/>
                </a:solidFill>
              </a:rPr>
              <a:t>)</a:t>
            </a:r>
          </a:p>
          <a:p>
            <a:pPr>
              <a:lnSpc>
                <a:spcPct val="150000"/>
              </a:lnSpc>
            </a:pPr>
            <a:r>
              <a:rPr lang="en-US" b="1">
                <a:solidFill>
                  <a:srgbClr val="3333CC"/>
                </a:solidFill>
              </a:rPr>
              <a:t>Xe tự lái (</a:t>
            </a:r>
            <a:r>
              <a:rPr lang="en-US" i="1">
                <a:solidFill>
                  <a:srgbClr val="3333CC"/>
                </a:solidFill>
              </a:rPr>
              <a:t>self-driving vehicles</a:t>
            </a:r>
            <a:r>
              <a:rPr lang="en-US" b="1">
                <a:solidFill>
                  <a:srgbClr val="3333CC"/>
                </a:solidFill>
              </a:rPr>
              <a:t>)</a:t>
            </a:r>
          </a:p>
        </p:txBody>
      </p:sp>
      <p:sp>
        <p:nvSpPr>
          <p:cNvPr id="4" name="Slide Number Placeholder 3"/>
          <p:cNvSpPr>
            <a:spLocks noGrp="1"/>
          </p:cNvSpPr>
          <p:nvPr>
            <p:ph type="sldNum" sz="quarter" idx="12"/>
          </p:nvPr>
        </p:nvSpPr>
        <p:spPr/>
        <p:txBody>
          <a:bodyPr/>
          <a:lstStyle/>
          <a:p>
            <a:fld id="{AFF9ADF6-0F33-4C7E-84BF-76B82F1A5A95}" type="slidenum">
              <a:rPr lang="en-US" smtClean="0"/>
              <a:t>119</a:t>
            </a:fld>
            <a:endParaRPr lang="en-US"/>
          </a:p>
        </p:txBody>
      </p:sp>
    </p:spTree>
    <p:extLst>
      <p:ext uri="{BB962C8B-B14F-4D97-AF65-F5344CB8AC3E}">
        <p14:creationId xmlns:p14="http://schemas.microsoft.com/office/powerpoint/2010/main" val="4232115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quan điểm về trí thông minh</a:t>
            </a:r>
            <a:endParaRPr lang="en-GB"/>
          </a:p>
        </p:txBody>
      </p:sp>
      <p:sp>
        <p:nvSpPr>
          <p:cNvPr id="3" name="Content Placeholder 2"/>
          <p:cNvSpPr>
            <a:spLocks noGrp="1"/>
          </p:cNvSpPr>
          <p:nvPr>
            <p:ph idx="1"/>
          </p:nvPr>
        </p:nvSpPr>
        <p:spPr/>
        <p:txBody>
          <a:bodyPr>
            <a:normAutofit fontScale="92500" lnSpcReduction="20000"/>
          </a:bodyPr>
          <a:lstStyle/>
          <a:p>
            <a:pPr algn="just"/>
            <a:r>
              <a:rPr lang="vi-VN"/>
              <a:t>Có khả năng </a:t>
            </a:r>
            <a:r>
              <a:rPr lang="vi-VN">
                <a:solidFill>
                  <a:srgbClr val="FF0000"/>
                </a:solidFill>
              </a:rPr>
              <a:t>thích nghi </a:t>
            </a:r>
            <a:r>
              <a:rPr lang="vi-VN"/>
              <a:t>bản thân với những tình huống tương đối </a:t>
            </a:r>
            <a:r>
              <a:rPr lang="vi-VN">
                <a:solidFill>
                  <a:srgbClr val="FF0000"/>
                </a:solidFill>
              </a:rPr>
              <a:t>mới</a:t>
            </a:r>
            <a:r>
              <a:rPr lang="vi-VN"/>
              <a:t> trong cuộc sống.</a:t>
            </a:r>
          </a:p>
          <a:p>
            <a:pPr algn="just"/>
            <a:r>
              <a:rPr lang="vi-VN"/>
              <a:t>Một người sở hữu trí thông minh trong chừng mực mà anh ta </a:t>
            </a:r>
            <a:r>
              <a:rPr lang="vi-VN">
                <a:solidFill>
                  <a:srgbClr val="FF0000"/>
                </a:solidFill>
              </a:rPr>
              <a:t>đã học</a:t>
            </a:r>
            <a:r>
              <a:rPr lang="vi-VN"/>
              <a:t>, hoặc </a:t>
            </a:r>
            <a:r>
              <a:rPr lang="vi-VN">
                <a:solidFill>
                  <a:srgbClr val="FF0000"/>
                </a:solidFill>
              </a:rPr>
              <a:t>có thể học</a:t>
            </a:r>
            <a:r>
              <a:rPr lang="vi-VN"/>
              <a:t>, để</a:t>
            </a:r>
            <a:r>
              <a:rPr lang="en-US"/>
              <a:t> </a:t>
            </a:r>
            <a:r>
              <a:rPr lang="en-US">
                <a:solidFill>
                  <a:srgbClr val="FF0000"/>
                </a:solidFill>
              </a:rPr>
              <a:t>tự</a:t>
            </a:r>
            <a:r>
              <a:rPr lang="vi-VN">
                <a:solidFill>
                  <a:srgbClr val="FF0000"/>
                </a:solidFill>
              </a:rPr>
              <a:t> điều chỉnh</a:t>
            </a:r>
            <a:r>
              <a:rPr lang="en-US">
                <a:solidFill>
                  <a:srgbClr val="FF0000"/>
                </a:solidFill>
              </a:rPr>
              <a:t> </a:t>
            </a:r>
            <a:r>
              <a:rPr lang="vi-VN">
                <a:solidFill>
                  <a:srgbClr val="FF0000"/>
                </a:solidFill>
              </a:rPr>
              <a:t>mình </a:t>
            </a:r>
            <a:r>
              <a:rPr lang="en-US">
                <a:solidFill>
                  <a:srgbClr val="FF0000"/>
                </a:solidFill>
              </a:rPr>
              <a:t>thích nghi với</a:t>
            </a:r>
            <a:r>
              <a:rPr lang="vi-VN">
                <a:solidFill>
                  <a:srgbClr val="FF0000"/>
                </a:solidFill>
              </a:rPr>
              <a:t> môi trường</a:t>
            </a:r>
            <a:r>
              <a:rPr lang="vi-VN"/>
              <a:t>.</a:t>
            </a:r>
          </a:p>
          <a:p>
            <a:pPr algn="just"/>
            <a:r>
              <a:rPr lang="vi-VN"/>
              <a:t>Có khả năng của một sinh vật để giải quyết các vấn đề </a:t>
            </a:r>
            <a:r>
              <a:rPr lang="vi-VN">
                <a:solidFill>
                  <a:srgbClr val="FF0000"/>
                </a:solidFill>
              </a:rPr>
              <a:t>mới</a:t>
            </a:r>
            <a:r>
              <a:rPr lang="vi-VN"/>
              <a:t>.</a:t>
            </a:r>
            <a:endParaRPr lang="en-GB"/>
          </a:p>
          <a:p>
            <a:pPr algn="just"/>
            <a:r>
              <a:rPr lang="vi-VN"/>
              <a:t>Một khái niệm liên quan đến khả năng </a:t>
            </a:r>
            <a:r>
              <a:rPr lang="vi-VN">
                <a:solidFill>
                  <a:srgbClr val="FF0000"/>
                </a:solidFill>
              </a:rPr>
              <a:t>hành động có mục đích, suy nghĩ hợp lý và đối phó hiệu quả với môi trường</a:t>
            </a:r>
            <a:r>
              <a:rPr lang="vi-VN"/>
              <a:t>.</a:t>
            </a:r>
          </a:p>
          <a:p>
            <a:pPr algn="just"/>
            <a:r>
              <a:rPr lang="vi-VN"/>
              <a:t>Trí thông minh là một khả năng tinh thần rất </a:t>
            </a:r>
            <a:r>
              <a:rPr lang="en-US"/>
              <a:t>tổng quát</a:t>
            </a:r>
            <a:r>
              <a:rPr lang="vi-VN"/>
              <a:t>, liên quan đến khả năng </a:t>
            </a:r>
            <a:r>
              <a:rPr lang="vi-VN">
                <a:solidFill>
                  <a:srgbClr val="FF0000"/>
                </a:solidFill>
              </a:rPr>
              <a:t>suy luận</a:t>
            </a:r>
            <a:r>
              <a:rPr lang="vi-VN"/>
              <a:t>, </a:t>
            </a:r>
            <a:r>
              <a:rPr lang="vi-VN">
                <a:solidFill>
                  <a:srgbClr val="FF0000"/>
                </a:solidFill>
              </a:rPr>
              <a:t>lập kế hoạch</a:t>
            </a:r>
            <a:r>
              <a:rPr lang="vi-VN"/>
              <a:t>, </a:t>
            </a:r>
            <a:r>
              <a:rPr lang="vi-VN">
                <a:solidFill>
                  <a:srgbClr val="FF0000"/>
                </a:solidFill>
              </a:rPr>
              <a:t>giải quyết vấn đề</a:t>
            </a:r>
            <a:r>
              <a:rPr lang="vi-VN"/>
              <a:t>, </a:t>
            </a:r>
            <a:r>
              <a:rPr lang="vi-VN">
                <a:solidFill>
                  <a:srgbClr val="FF0000"/>
                </a:solidFill>
              </a:rPr>
              <a:t>suy nghĩ trừu tượng</a:t>
            </a:r>
            <a:r>
              <a:rPr lang="vi-VN"/>
              <a:t>, </a:t>
            </a:r>
            <a:r>
              <a:rPr lang="vi-VN">
                <a:solidFill>
                  <a:srgbClr val="FF0000"/>
                </a:solidFill>
              </a:rPr>
              <a:t>hiểu những ý tưởng phức tạp</a:t>
            </a:r>
            <a:r>
              <a:rPr lang="vi-VN"/>
              <a:t>, </a:t>
            </a:r>
            <a:r>
              <a:rPr lang="vi-VN">
                <a:solidFill>
                  <a:srgbClr val="FF0000"/>
                </a:solidFill>
              </a:rPr>
              <a:t>học hỏi nhanh</a:t>
            </a:r>
            <a:r>
              <a:rPr lang="vi-VN"/>
              <a:t> và </a:t>
            </a:r>
            <a:r>
              <a:rPr lang="vi-VN">
                <a:solidFill>
                  <a:srgbClr val="FF0000"/>
                </a:solidFill>
              </a:rPr>
              <a:t>học hỏi</a:t>
            </a:r>
            <a:r>
              <a:rPr lang="en-US">
                <a:solidFill>
                  <a:srgbClr val="FF0000"/>
                </a:solidFill>
              </a:rPr>
              <a:t> từ</a:t>
            </a:r>
            <a:r>
              <a:rPr lang="vi-VN">
                <a:solidFill>
                  <a:srgbClr val="FF0000"/>
                </a:solidFill>
              </a:rPr>
              <a:t> kinh nghiệm</a:t>
            </a:r>
            <a:r>
              <a:rPr lang="vi-VN"/>
              <a:t>.</a:t>
            </a:r>
            <a:endParaRPr lang="en-US"/>
          </a:p>
        </p:txBody>
      </p:sp>
    </p:spTree>
    <p:extLst>
      <p:ext uri="{BB962C8B-B14F-4D97-AF65-F5344CB8AC3E}">
        <p14:creationId xmlns:p14="http://schemas.microsoft.com/office/powerpoint/2010/main" val="333079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i="1">
                <a:solidFill>
                  <a:srgbClr val="3333CC"/>
                </a:solidFill>
              </a:rPr>
              <a:t>Robot hợp tác</a:t>
            </a:r>
            <a:endParaRPr lang="en-GB" i="1"/>
          </a:p>
        </p:txBody>
      </p:sp>
      <p:sp>
        <p:nvSpPr>
          <p:cNvPr id="3" name="Content Placeholder 2"/>
          <p:cNvSpPr>
            <a:spLocks noGrp="1"/>
          </p:cNvSpPr>
          <p:nvPr>
            <p:ph idx="1"/>
          </p:nvPr>
        </p:nvSpPr>
        <p:spPr>
          <a:xfrm>
            <a:off x="296779" y="1228727"/>
            <a:ext cx="4050632" cy="5248275"/>
          </a:xfrm>
        </p:spPr>
        <p:txBody>
          <a:bodyPr/>
          <a:lstStyle/>
          <a:p>
            <a:pPr lvl="1" algn="just"/>
            <a:r>
              <a:rPr lang="vi-VN"/>
              <a:t>Các robot có thể học các nhiệm vụ phức tạp và sau đó hoạt động như một đôi bàn tay khéo léo</a:t>
            </a:r>
            <a:r>
              <a:rPr lang="en-US"/>
              <a:t>. Robot này đ</a:t>
            </a:r>
            <a:r>
              <a:rPr lang="vi-VN"/>
              <a:t>ược thiết kế để hợp tác với con người </a:t>
            </a:r>
            <a:r>
              <a:rPr lang="en-US"/>
              <a:t>nhằm</a:t>
            </a:r>
            <a:r>
              <a:rPr lang="vi-VN"/>
              <a:t> thực hiện linh hoạt một loạt các nhiệm vụ.</a:t>
            </a:r>
            <a:endParaRPr lang="en-US"/>
          </a:p>
          <a:p>
            <a:endParaRPr lang="en-GB"/>
          </a:p>
        </p:txBody>
      </p:sp>
      <p:pic>
        <p:nvPicPr>
          <p:cNvPr id="4" name="Picture 2" descr="Control Engineering | Collaborative robot application benefits for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6968" y="1844843"/>
            <a:ext cx="4517519" cy="301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3934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i="1">
                <a:solidFill>
                  <a:srgbClr val="3333CC"/>
                </a:solidFill>
              </a:rPr>
              <a:t>Robot từ xa</a:t>
            </a:r>
            <a:endParaRPr lang="en-US" i="1"/>
          </a:p>
        </p:txBody>
      </p:sp>
      <p:sp>
        <p:nvSpPr>
          <p:cNvPr id="3" name="Content Placeholder 2"/>
          <p:cNvSpPr>
            <a:spLocks noGrp="1"/>
          </p:cNvSpPr>
          <p:nvPr>
            <p:ph sz="quarter" idx="1"/>
          </p:nvPr>
        </p:nvSpPr>
        <p:spPr>
          <a:xfrm>
            <a:off x="242954" y="1411234"/>
            <a:ext cx="4445453" cy="4676841"/>
          </a:xfrm>
        </p:spPr>
        <p:txBody>
          <a:bodyPr>
            <a:normAutofit fontScale="92500"/>
          </a:bodyPr>
          <a:lstStyle/>
          <a:p>
            <a:pPr lvl="1" algn="just"/>
            <a:r>
              <a:rPr lang="en-US" sz="2600"/>
              <a:t>Cung cấp sự hiện diện ảo</a:t>
            </a:r>
          </a:p>
          <a:p>
            <a:pPr lvl="1" algn="just"/>
            <a:r>
              <a:rPr lang="en-US" sz="2600"/>
              <a:t>L</a:t>
            </a:r>
            <a:r>
              <a:rPr lang="vi-VN" sz="2600"/>
              <a:t>à máy tính, máy tính bảng hoặc điện thoại thông minh</a:t>
            </a:r>
            <a:r>
              <a:rPr lang="en-US" sz="2600"/>
              <a:t> được robot điều khiển. Nó </a:t>
            </a:r>
            <a:r>
              <a:rPr lang="vi-VN" sz="2600"/>
              <a:t>bao gồm </a:t>
            </a:r>
            <a:r>
              <a:rPr lang="en-US" sz="2600"/>
              <a:t>camera</a:t>
            </a:r>
            <a:r>
              <a:rPr lang="vi-VN" sz="2600"/>
              <a:t>, màn hình, loa và micrô để </a:t>
            </a:r>
            <a:r>
              <a:rPr lang="en-US" sz="2600"/>
              <a:t>có thể</a:t>
            </a:r>
            <a:r>
              <a:rPr lang="vi-VN" sz="2600"/>
              <a:t> tương tác</a:t>
            </a:r>
            <a:r>
              <a:rPr lang="en-US" sz="2600"/>
              <a:t>.</a:t>
            </a:r>
          </a:p>
          <a:p>
            <a:pPr lvl="1" algn="just"/>
            <a:r>
              <a:rPr lang="en-US" sz="2600"/>
              <a:t>Thường sử dụng thay thế cho hướng dẫn viên du lịch, bảo vệ, thanh tra, chăm sóc sức khỏe, trợ giảng, nhân viên…</a:t>
            </a:r>
          </a:p>
        </p:txBody>
      </p:sp>
      <p:pic>
        <p:nvPicPr>
          <p:cNvPr id="4098" name="Picture 2" descr="Best telepresence robots for business in 2020: Double Robotic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5894" y="2310064"/>
            <a:ext cx="4238593" cy="28292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FF9ADF6-0F33-4C7E-84BF-76B82F1A5A95}" type="slidenum">
              <a:rPr lang="en-US" smtClean="0"/>
              <a:t>121</a:t>
            </a:fld>
            <a:endParaRPr lang="en-US"/>
          </a:p>
        </p:txBody>
      </p:sp>
    </p:spTree>
    <p:extLst>
      <p:ext uri="{BB962C8B-B14F-4D97-AF65-F5344CB8AC3E}">
        <p14:creationId xmlns:p14="http://schemas.microsoft.com/office/powerpoint/2010/main" val="25434848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i="1">
                <a:solidFill>
                  <a:srgbClr val="3333CC"/>
                </a:solidFill>
              </a:rPr>
              <a:t>Tự động hóa kho bãi và dịch vụ hậu cần</a:t>
            </a:r>
            <a:endParaRPr lang="en-US" i="1"/>
          </a:p>
        </p:txBody>
      </p:sp>
      <p:sp>
        <p:nvSpPr>
          <p:cNvPr id="3" name="Content Placeholder 2"/>
          <p:cNvSpPr>
            <a:spLocks noGrp="1"/>
          </p:cNvSpPr>
          <p:nvPr>
            <p:ph sz="quarter" idx="1"/>
          </p:nvPr>
        </p:nvSpPr>
        <p:spPr>
          <a:xfrm>
            <a:off x="187570" y="1411234"/>
            <a:ext cx="3872316" cy="4676841"/>
          </a:xfrm>
        </p:spPr>
        <p:txBody>
          <a:bodyPr>
            <a:normAutofit/>
          </a:bodyPr>
          <a:lstStyle/>
          <a:p>
            <a:pPr lvl="1" algn="just"/>
            <a:r>
              <a:rPr lang="en-US"/>
              <a:t>Sử dụng các hệ thống tự động, robot và phần mềm chuyên dụng để vận chuyển hàng hóa, thực hiện các nhiệm vụ khác nhau và hợp lý hóa/tự động hóa các quy trình kho.</a:t>
            </a:r>
          </a:p>
          <a:p>
            <a:pPr algn="just"/>
            <a:endParaRPr lang="en-US"/>
          </a:p>
        </p:txBody>
      </p:sp>
      <p:pic>
        <p:nvPicPr>
          <p:cNvPr id="1026" name="Picture 2" descr="How Warehouse Robotics Reduce Worker Injuries | EHS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716" y="2457655"/>
            <a:ext cx="4593771" cy="258399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FF9ADF6-0F33-4C7E-84BF-76B82F1A5A95}" type="slidenum">
              <a:rPr lang="en-US" smtClean="0"/>
              <a:t>122</a:t>
            </a:fld>
            <a:endParaRPr lang="en-US"/>
          </a:p>
        </p:txBody>
      </p:sp>
    </p:spTree>
    <p:extLst>
      <p:ext uri="{BB962C8B-B14F-4D97-AF65-F5344CB8AC3E}">
        <p14:creationId xmlns:p14="http://schemas.microsoft.com/office/powerpoint/2010/main" val="24595744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i="1">
                <a:solidFill>
                  <a:srgbClr val="3333CC"/>
                </a:solidFill>
              </a:rPr>
              <a:t>Robot chăm sóc sức khỏe</a:t>
            </a:r>
            <a:endParaRPr lang="en-US" i="1"/>
          </a:p>
        </p:txBody>
      </p:sp>
      <p:sp>
        <p:nvSpPr>
          <p:cNvPr id="3" name="Content Placeholder 2"/>
          <p:cNvSpPr>
            <a:spLocks noGrp="1"/>
          </p:cNvSpPr>
          <p:nvPr>
            <p:ph sz="quarter" idx="1"/>
          </p:nvPr>
        </p:nvSpPr>
        <p:spPr>
          <a:xfrm>
            <a:off x="291080" y="1298938"/>
            <a:ext cx="4222839" cy="5129549"/>
          </a:xfrm>
        </p:spPr>
        <p:txBody>
          <a:bodyPr>
            <a:normAutofit lnSpcReduction="10000"/>
          </a:bodyPr>
          <a:lstStyle/>
          <a:p>
            <a:pPr lvl="1" algn="just"/>
            <a:r>
              <a:rPr lang="en-US" sz="2600"/>
              <a:t>Giúp cải thiện vấn đề chăm sóc sức khỏe, thực hiện các công việc hiệu quả hơn, ít xảy ra lỗi hay thậm chí đảm nhiệm những công việc trước đây con người không thể làm.</a:t>
            </a:r>
          </a:p>
          <a:p>
            <a:pPr lvl="1" algn="just"/>
            <a:r>
              <a:rPr lang="en-US" sz="2600"/>
              <a:t>Robot phẫu thuật, khung xương trợ lực, Robot chăm sóc, bệnh viện (cung cấp thuốc, mẫu vật phẩm..)</a:t>
            </a:r>
          </a:p>
        </p:txBody>
      </p:sp>
      <p:pic>
        <p:nvPicPr>
          <p:cNvPr id="3074" name="Picture 2" descr="Grubstreet.ca | Comment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94" y="2291290"/>
            <a:ext cx="3973624" cy="31448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FF9ADF6-0F33-4C7E-84BF-76B82F1A5A95}" type="slidenum">
              <a:rPr lang="en-US" smtClean="0"/>
              <a:t>123</a:t>
            </a:fld>
            <a:endParaRPr lang="en-US"/>
          </a:p>
        </p:txBody>
      </p:sp>
    </p:spTree>
    <p:extLst>
      <p:ext uri="{BB962C8B-B14F-4D97-AF65-F5344CB8AC3E}">
        <p14:creationId xmlns:p14="http://schemas.microsoft.com/office/powerpoint/2010/main" val="17140887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i="1">
                <a:solidFill>
                  <a:srgbClr val="3333CC"/>
                </a:solidFill>
              </a:rPr>
              <a:t>Xe tự lái</a:t>
            </a:r>
            <a:endParaRPr lang="en-US" i="1"/>
          </a:p>
        </p:txBody>
      </p:sp>
      <p:sp>
        <p:nvSpPr>
          <p:cNvPr id="3" name="Content Placeholder 2"/>
          <p:cNvSpPr>
            <a:spLocks noGrp="1"/>
          </p:cNvSpPr>
          <p:nvPr>
            <p:ph sz="quarter" idx="1"/>
          </p:nvPr>
        </p:nvSpPr>
        <p:spPr>
          <a:xfrm>
            <a:off x="339207" y="1319956"/>
            <a:ext cx="4078061" cy="5220827"/>
          </a:xfrm>
        </p:spPr>
        <p:txBody>
          <a:bodyPr/>
          <a:lstStyle/>
          <a:p>
            <a:pPr lvl="1" algn="just"/>
            <a:r>
              <a:rPr lang="en-US"/>
              <a:t>Hay còn gọi là xe tự hành, </a:t>
            </a:r>
            <a:r>
              <a:rPr lang="vi-VN"/>
              <a:t>là phương tiện có khả năng cảm nhận môi trường và di chuyển an toàn với rất ít hoặc không có </a:t>
            </a:r>
            <a:r>
              <a:rPr lang="en-US"/>
              <a:t>sự điều khiển của </a:t>
            </a:r>
            <a:r>
              <a:rPr lang="vi-VN"/>
              <a:t>con người</a:t>
            </a:r>
            <a:r>
              <a:rPr lang="en-US"/>
              <a:t>.</a:t>
            </a:r>
          </a:p>
          <a:p>
            <a:pPr lvl="1" algn="just"/>
            <a:r>
              <a:rPr lang="en-US"/>
              <a:t>K</a:t>
            </a:r>
            <a:r>
              <a:rPr lang="vi-VN"/>
              <a:t>ết hợp các cảm biến và phần mềm để điều khiển, điều hướng và lái xe.</a:t>
            </a:r>
            <a:endParaRPr lang="en-US"/>
          </a:p>
        </p:txBody>
      </p:sp>
      <p:pic>
        <p:nvPicPr>
          <p:cNvPr id="4098" name="Picture 2" descr="How Close Are We to a Self-Driving Car? | U.S. News &amp; World Re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605" y="2374231"/>
            <a:ext cx="4581041" cy="30063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FF9ADF6-0F33-4C7E-84BF-76B82F1A5A95}" type="slidenum">
              <a:rPr lang="en-US" smtClean="0"/>
              <a:t>124</a:t>
            </a:fld>
            <a:endParaRPr lang="en-US"/>
          </a:p>
        </p:txBody>
      </p:sp>
    </p:spTree>
    <p:extLst>
      <p:ext uri="{BB962C8B-B14F-4D97-AF65-F5344CB8AC3E}">
        <p14:creationId xmlns:p14="http://schemas.microsoft.com/office/powerpoint/2010/main" val="23553313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1.4. NHÂN SỰ TRONG CÁC DỰ ÁN ai</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65463647"/>
              </p:ext>
            </p:extLst>
          </p:nvPr>
        </p:nvGraphicFramePr>
        <p:xfrm>
          <a:off x="1" y="1892625"/>
          <a:ext cx="9143999" cy="3714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p:cNvSpPr/>
          <p:nvPr/>
        </p:nvSpPr>
        <p:spPr>
          <a:xfrm>
            <a:off x="1322384" y="2100192"/>
            <a:ext cx="3683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a:t>1</a:t>
            </a:r>
          </a:p>
        </p:txBody>
      </p:sp>
      <p:sp>
        <p:nvSpPr>
          <p:cNvPr id="5" name="Oval 4"/>
          <p:cNvSpPr/>
          <p:nvPr/>
        </p:nvSpPr>
        <p:spPr>
          <a:xfrm>
            <a:off x="1322384" y="3020436"/>
            <a:ext cx="3683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a:t>2</a:t>
            </a:r>
          </a:p>
        </p:txBody>
      </p:sp>
      <p:sp>
        <p:nvSpPr>
          <p:cNvPr id="6" name="Oval 5"/>
          <p:cNvSpPr/>
          <p:nvPr/>
        </p:nvSpPr>
        <p:spPr>
          <a:xfrm>
            <a:off x="1322384" y="3910072"/>
            <a:ext cx="3683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a:t>3</a:t>
            </a:r>
          </a:p>
        </p:txBody>
      </p:sp>
      <p:sp>
        <p:nvSpPr>
          <p:cNvPr id="7" name="Oval 6"/>
          <p:cNvSpPr/>
          <p:nvPr/>
        </p:nvSpPr>
        <p:spPr>
          <a:xfrm>
            <a:off x="1322384" y="4830316"/>
            <a:ext cx="3683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a:t>4</a:t>
            </a:r>
          </a:p>
        </p:txBody>
      </p:sp>
      <p:sp>
        <p:nvSpPr>
          <p:cNvPr id="8" name="Slide Number Placeholder 7"/>
          <p:cNvSpPr>
            <a:spLocks noGrp="1"/>
          </p:cNvSpPr>
          <p:nvPr>
            <p:ph type="sldNum" sz="quarter" idx="12"/>
          </p:nvPr>
        </p:nvSpPr>
        <p:spPr/>
        <p:txBody>
          <a:bodyPr/>
          <a:lstStyle/>
          <a:p>
            <a:fld id="{AFF9ADF6-0F33-4C7E-84BF-76B82F1A5A95}" type="slidenum">
              <a:rPr lang="en-US" smtClean="0"/>
              <a:t>125</a:t>
            </a:fld>
            <a:endParaRPr lang="en-US"/>
          </a:p>
        </p:txBody>
      </p:sp>
    </p:spTree>
    <p:extLst>
      <p:ext uri="{BB962C8B-B14F-4D97-AF65-F5344CB8AC3E}">
        <p14:creationId xmlns:p14="http://schemas.microsoft.com/office/powerpoint/2010/main" val="41276465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1.4.1. Chuyên gia khoa học dữ liệu</a:t>
            </a:r>
          </a:p>
        </p:txBody>
      </p:sp>
      <p:sp>
        <p:nvSpPr>
          <p:cNvPr id="3" name="Content Placeholder 2"/>
          <p:cNvSpPr>
            <a:spLocks noGrp="1"/>
          </p:cNvSpPr>
          <p:nvPr>
            <p:ph sz="quarter" idx="1"/>
          </p:nvPr>
        </p:nvSpPr>
        <p:spPr/>
        <p:txBody>
          <a:bodyPr>
            <a:normAutofit/>
          </a:bodyPr>
          <a:lstStyle/>
          <a:p>
            <a:pPr algn="just"/>
            <a:r>
              <a:rPr lang="en-US"/>
              <a:t>N</a:t>
            </a:r>
            <a:r>
              <a:rPr lang="vi-VN"/>
              <a:t>hà khoa học </a:t>
            </a:r>
            <a:r>
              <a:rPr lang="en-US"/>
              <a:t>dữ liệu</a:t>
            </a:r>
            <a:r>
              <a:rPr lang="vi-VN"/>
              <a:t> </a:t>
            </a:r>
            <a:r>
              <a:rPr lang="en-US"/>
              <a:t>là những người có kiến thức về khoa học máy tính, toán học, học máy… </a:t>
            </a:r>
          </a:p>
          <a:p>
            <a:pPr algn="just"/>
            <a:r>
              <a:rPr lang="en-US"/>
              <a:t>Vai trò của nhà khoa học dữ liệu: xử lý dữ liệu (làm sạch và chuyển đổi dữ liệu); sử dụng các kỹ thuật, các quy trình để phát triển mô hình ứng dụng trong dự án AI.</a:t>
            </a:r>
          </a:p>
        </p:txBody>
      </p:sp>
      <p:sp>
        <p:nvSpPr>
          <p:cNvPr id="4" name="Slide Number Placeholder 3"/>
          <p:cNvSpPr>
            <a:spLocks noGrp="1"/>
          </p:cNvSpPr>
          <p:nvPr>
            <p:ph type="sldNum" sz="quarter" idx="12"/>
          </p:nvPr>
        </p:nvSpPr>
        <p:spPr/>
        <p:txBody>
          <a:bodyPr/>
          <a:lstStyle/>
          <a:p>
            <a:fld id="{AFF9ADF6-0F33-4C7E-84BF-76B82F1A5A95}" type="slidenum">
              <a:rPr lang="en-US" smtClean="0"/>
              <a:t>126</a:t>
            </a:fld>
            <a:endParaRPr lang="en-US"/>
          </a:p>
        </p:txBody>
      </p:sp>
      <p:pic>
        <p:nvPicPr>
          <p:cNvPr id="5" name="Picture 4" descr="What Animals Can Teach Us About Effective Teams | by Suja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100" y="4023695"/>
            <a:ext cx="6008700" cy="248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925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1.4.2. Chuyên gia nghiệp vụ</a:t>
            </a:r>
          </a:p>
        </p:txBody>
      </p:sp>
      <p:sp>
        <p:nvSpPr>
          <p:cNvPr id="3" name="Content Placeholder 2"/>
          <p:cNvSpPr>
            <a:spLocks noGrp="1"/>
          </p:cNvSpPr>
          <p:nvPr>
            <p:ph sz="quarter" idx="1"/>
          </p:nvPr>
        </p:nvSpPr>
        <p:spPr/>
        <p:txBody>
          <a:bodyPr>
            <a:normAutofit/>
          </a:bodyPr>
          <a:lstStyle/>
          <a:p>
            <a:pPr algn="just"/>
            <a:r>
              <a:rPr lang="en-US"/>
              <a:t>Đó là các </a:t>
            </a:r>
            <a:r>
              <a:rPr lang="vi-VN"/>
              <a:t>chuyên gia </a:t>
            </a:r>
            <a:r>
              <a:rPr lang="en-US"/>
              <a:t>về các lĩnh vực cần ứng dụng, họ có</a:t>
            </a:r>
            <a:r>
              <a:rPr lang="vi-VN"/>
              <a:t> tầm quan trọng</a:t>
            </a:r>
            <a:r>
              <a:rPr lang="en-US"/>
              <a:t> lớn</a:t>
            </a:r>
            <a:r>
              <a:rPr lang="vi-VN"/>
              <a:t> đối với các sáng kiến AI.</a:t>
            </a:r>
          </a:p>
          <a:p>
            <a:pPr algn="just"/>
            <a:r>
              <a:rPr lang="vi-VN"/>
              <a:t>Các chuyên gia </a:t>
            </a:r>
            <a:r>
              <a:rPr lang="en-US"/>
              <a:t>lĩnh vực</a:t>
            </a:r>
            <a:r>
              <a:rPr lang="vi-VN"/>
              <a:t> cung cấp những hiểu biết quan trọng</a:t>
            </a:r>
            <a:r>
              <a:rPr lang="en-US"/>
              <a:t> về hệ thống sẽ vận hành,</a:t>
            </a:r>
            <a:r>
              <a:rPr lang="vi-VN"/>
              <a:t> giúp hệ thống AI hoạt động tốt nhất.</a:t>
            </a:r>
            <a:endParaRPr lang="en-US"/>
          </a:p>
        </p:txBody>
      </p:sp>
      <p:sp>
        <p:nvSpPr>
          <p:cNvPr id="4" name="Slide Number Placeholder 3"/>
          <p:cNvSpPr>
            <a:spLocks noGrp="1"/>
          </p:cNvSpPr>
          <p:nvPr>
            <p:ph type="sldNum" sz="quarter" idx="12"/>
          </p:nvPr>
        </p:nvSpPr>
        <p:spPr/>
        <p:txBody>
          <a:bodyPr/>
          <a:lstStyle/>
          <a:p>
            <a:fld id="{AFF9ADF6-0F33-4C7E-84BF-76B82F1A5A95}" type="slidenum">
              <a:rPr lang="en-US" smtClean="0"/>
              <a:t>127</a:t>
            </a:fld>
            <a:endParaRPr lang="en-US"/>
          </a:p>
        </p:txBody>
      </p:sp>
      <p:pic>
        <p:nvPicPr>
          <p:cNvPr id="5" name="Picture 4" descr="What Animals Can Teach Us About Effective Teams | by Suja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100" y="4023695"/>
            <a:ext cx="6008700" cy="248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6289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1.4.3. Chuyên gia công nghệ</a:t>
            </a:r>
          </a:p>
        </p:txBody>
      </p:sp>
      <p:sp>
        <p:nvSpPr>
          <p:cNvPr id="3" name="Content Placeholder 2"/>
          <p:cNvSpPr>
            <a:spLocks noGrp="1"/>
          </p:cNvSpPr>
          <p:nvPr>
            <p:ph sz="quarter" idx="1"/>
          </p:nvPr>
        </p:nvSpPr>
        <p:spPr/>
        <p:txBody>
          <a:bodyPr/>
          <a:lstStyle/>
          <a:p>
            <a:pPr algn="just"/>
            <a:r>
              <a:rPr lang="en-US"/>
              <a:t>Đ</a:t>
            </a:r>
            <a:r>
              <a:rPr lang="vi-VN"/>
              <a:t>ây là những lập trình viên, những người áp dụng</a:t>
            </a:r>
            <a:r>
              <a:rPr lang="en-US"/>
              <a:t> các</a:t>
            </a:r>
            <a:r>
              <a:rPr lang="vi-VN"/>
              <a:t> </a:t>
            </a:r>
            <a:r>
              <a:rPr lang="en-US"/>
              <a:t>kỹ thuật</a:t>
            </a:r>
            <a:r>
              <a:rPr lang="vi-VN"/>
              <a:t> cho dự án AI. </a:t>
            </a:r>
            <a:endParaRPr lang="en-US"/>
          </a:p>
          <a:p>
            <a:pPr algn="just"/>
            <a:r>
              <a:rPr lang="vi-VN"/>
              <a:t>Họ lấy ý tưởng</a:t>
            </a:r>
            <a:r>
              <a:rPr lang="en-US"/>
              <a:t>,</a:t>
            </a:r>
            <a:r>
              <a:rPr lang="vi-VN"/>
              <a:t> mô hình và thuật toán từ các nhà khoa học dữ liệu và đưa chúng vào </a:t>
            </a:r>
            <a:r>
              <a:rPr lang="en-US"/>
              <a:t>thực tế</a:t>
            </a:r>
            <a:r>
              <a:rPr lang="vi-VN"/>
              <a:t> bằng cách mã</a:t>
            </a:r>
            <a:r>
              <a:rPr lang="en-US"/>
              <a:t> hóa</a:t>
            </a:r>
            <a:r>
              <a:rPr lang="vi-VN"/>
              <a:t>, làm cho nó chạy trên máy chủ và </a:t>
            </a:r>
            <a:r>
              <a:rPr lang="en-US"/>
              <a:t>giao tiếp</a:t>
            </a:r>
            <a:r>
              <a:rPr lang="vi-VN"/>
              <a:t> thành công với người dùng, thiết bị, API, </a:t>
            </a:r>
            <a:r>
              <a:rPr lang="en-US"/>
              <a:t>..</a:t>
            </a:r>
            <a:r>
              <a:rPr lang="vi-VN"/>
              <a:t>.</a:t>
            </a:r>
            <a:endParaRPr lang="en-US"/>
          </a:p>
        </p:txBody>
      </p:sp>
      <p:sp>
        <p:nvSpPr>
          <p:cNvPr id="4" name="Slide Number Placeholder 3"/>
          <p:cNvSpPr>
            <a:spLocks noGrp="1"/>
          </p:cNvSpPr>
          <p:nvPr>
            <p:ph type="sldNum" sz="quarter" idx="12"/>
          </p:nvPr>
        </p:nvSpPr>
        <p:spPr/>
        <p:txBody>
          <a:bodyPr/>
          <a:lstStyle/>
          <a:p>
            <a:fld id="{AFF9ADF6-0F33-4C7E-84BF-76B82F1A5A95}" type="slidenum">
              <a:rPr lang="en-US" smtClean="0"/>
              <a:t>128</a:t>
            </a:fld>
            <a:endParaRPr lang="en-US"/>
          </a:p>
        </p:txBody>
      </p:sp>
      <p:pic>
        <p:nvPicPr>
          <p:cNvPr id="5" name="Picture 4" descr="What Animals Can Teach Us About Effective Teams | by Sujay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6568" y="4613311"/>
            <a:ext cx="4660232" cy="1927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0736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1.4.4. Nhà quản lý dự án</a:t>
            </a:r>
          </a:p>
        </p:txBody>
      </p:sp>
      <p:sp>
        <p:nvSpPr>
          <p:cNvPr id="3" name="Content Placeholder 2"/>
          <p:cNvSpPr>
            <a:spLocks noGrp="1"/>
          </p:cNvSpPr>
          <p:nvPr>
            <p:ph sz="quarter" idx="1"/>
          </p:nvPr>
        </p:nvSpPr>
        <p:spPr/>
        <p:txBody>
          <a:bodyPr/>
          <a:lstStyle/>
          <a:p>
            <a:pPr marL="0" indent="0" algn="just">
              <a:buNone/>
            </a:pPr>
            <a:r>
              <a:rPr lang="vi-VN" b="1"/>
              <a:t>Nhà </a:t>
            </a:r>
            <a:r>
              <a:rPr lang="en-US" b="1"/>
              <a:t>thiết kế</a:t>
            </a:r>
            <a:r>
              <a:rPr lang="vi-VN" b="1"/>
              <a:t> sản phẩm</a:t>
            </a:r>
          </a:p>
          <a:p>
            <a:pPr algn="just"/>
            <a:r>
              <a:rPr lang="en-US"/>
              <a:t>Một dự án phát triển AI  về bản chất cũng là dự án, do đó để dự án AI thành công thì nhân tố không thể thiếu đó là nhà Quản lý dự án </a:t>
            </a:r>
          </a:p>
          <a:p>
            <a:r>
              <a:rPr lang="en-US"/>
              <a:t>Người quản lý dự án là cầu nối giữa các nhân lực trong dựa án AI. Người quản lý dự án cũng là người lập kế hoạch phát triển dự án AI về mặt thời gian, nguồn lực. Đồng thời, người quản lý dự án cũng là người theo dõi và đề xuất các phương án, tổng hợp giải pháp khi dự án gặp sự cố. </a:t>
            </a:r>
          </a:p>
        </p:txBody>
      </p:sp>
      <p:sp>
        <p:nvSpPr>
          <p:cNvPr id="4" name="Slide Number Placeholder 3"/>
          <p:cNvSpPr>
            <a:spLocks noGrp="1"/>
          </p:cNvSpPr>
          <p:nvPr>
            <p:ph type="sldNum" sz="quarter" idx="12"/>
          </p:nvPr>
        </p:nvSpPr>
        <p:spPr/>
        <p:txBody>
          <a:bodyPr/>
          <a:lstStyle/>
          <a:p>
            <a:fld id="{AFF9ADF6-0F33-4C7E-84BF-76B82F1A5A95}" type="slidenum">
              <a:rPr lang="en-US" smtClean="0"/>
              <a:t>129</a:t>
            </a:fld>
            <a:endParaRPr lang="en-US"/>
          </a:p>
        </p:txBody>
      </p:sp>
      <p:pic>
        <p:nvPicPr>
          <p:cNvPr id="5" name="Picture 4" descr="What Animals Can Teach Us About Effective Teams | by Sujay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862" y="5258193"/>
            <a:ext cx="3023937" cy="125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4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041610115"/>
              </p:ext>
            </p:extLst>
          </p:nvPr>
        </p:nvGraphicFramePr>
        <p:xfrm>
          <a:off x="1" y="2046972"/>
          <a:ext cx="9143999"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p:cNvSpPr txBox="1">
            <a:spLocks/>
          </p:cNvSpPr>
          <p:nvPr/>
        </p:nvSpPr>
        <p:spPr>
          <a:xfrm>
            <a:off x="1322384" y="471163"/>
            <a:ext cx="7642103" cy="487363"/>
          </a:xfrm>
          <a:prstGeom prst="rect">
            <a:avLst/>
          </a:prstGeom>
        </p:spPr>
        <p:txBody>
          <a:bodyPr/>
          <a:lstStyle>
            <a:lvl1pPr algn="l" rtl="0" eaLnBrk="1" fontAlgn="base" hangingPunct="1">
              <a:spcBef>
                <a:spcPct val="0"/>
              </a:spcBef>
              <a:spcAft>
                <a:spcPct val="0"/>
              </a:spcAft>
              <a:defRPr sz="2800" b="1">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a:lstStyle>
          <a:p>
            <a:r>
              <a:rPr lang="en-US"/>
              <a:t>Các quan điểm về trí thông minh</a:t>
            </a:r>
            <a:endParaRPr lang="en-GB" kern="0"/>
          </a:p>
        </p:txBody>
      </p:sp>
      <p:sp>
        <p:nvSpPr>
          <p:cNvPr id="3" name="Left Brace 2"/>
          <p:cNvSpPr/>
          <p:nvPr/>
        </p:nvSpPr>
        <p:spPr bwMode="auto">
          <a:xfrm rot="16200000">
            <a:off x="2881165" y="1209573"/>
            <a:ext cx="638475" cy="6400800"/>
          </a:xfrm>
          <a:prstGeom prst="leftBrace">
            <a:avLst>
              <a:gd name="adj1" fmla="val 68635"/>
              <a:gd name="adj2" fmla="val 49749"/>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7" name="TextBox 16"/>
          <p:cNvSpPr txBox="1"/>
          <p:nvPr/>
        </p:nvSpPr>
        <p:spPr>
          <a:xfrm>
            <a:off x="2477182" y="4770186"/>
            <a:ext cx="1435008" cy="523220"/>
          </a:xfrm>
          <a:prstGeom prst="rect">
            <a:avLst/>
          </a:prstGeom>
          <a:noFill/>
        </p:spPr>
        <p:txBody>
          <a:bodyPr wrap="none" rtlCol="0">
            <a:spAutoFit/>
          </a:bodyPr>
          <a:lstStyle/>
          <a:p>
            <a:pPr algn="ctr"/>
            <a:r>
              <a:rPr lang="en-US" sz="2800" b="1">
                <a:ln w="0"/>
                <a:effectLst>
                  <a:outerShdw blurRad="38100" dist="19050" dir="2700000" algn="tl" rotWithShape="0">
                    <a:schemeClr val="dk1">
                      <a:alpha val="40000"/>
                    </a:schemeClr>
                  </a:outerShdw>
                </a:effectLst>
              </a:rPr>
              <a:t>Học tập</a:t>
            </a:r>
            <a:endParaRPr lang="en-GB" sz="2800" b="1">
              <a:ln w="0"/>
              <a:effectLst>
                <a:outerShdw blurRad="38100" dist="19050" dir="2700000" algn="tl" rotWithShape="0">
                  <a:schemeClr val="dk1">
                    <a:alpha val="40000"/>
                  </a:schemeClr>
                </a:outerShdw>
              </a:effectLst>
            </a:endParaRPr>
          </a:p>
        </p:txBody>
      </p:sp>
      <p:sp>
        <p:nvSpPr>
          <p:cNvPr id="2" name="Rectangle 1"/>
          <p:cNvSpPr/>
          <p:nvPr/>
        </p:nvSpPr>
        <p:spPr>
          <a:xfrm>
            <a:off x="1" y="5648381"/>
            <a:ext cx="9143998" cy="338554"/>
          </a:xfrm>
          <a:prstGeom prst="rect">
            <a:avLst/>
          </a:prstGeom>
        </p:spPr>
        <p:txBody>
          <a:bodyPr wrap="square">
            <a:spAutoFit/>
          </a:bodyPr>
          <a:lstStyle/>
          <a:p>
            <a:pPr algn="r"/>
            <a:r>
              <a:rPr lang="en-US" sz="1600" i="1"/>
              <a:t>(Nguồn: </a:t>
            </a:r>
            <a:r>
              <a:rPr lang="en-GB" sz="1600" i="1"/>
              <a:t>K. R. Chowdhary - Fundamentals of Artificial Intelligence-Springer-Nature New York Inc (2020)</a:t>
            </a:r>
            <a:endParaRPr lang="en-US" sz="1600" i="1"/>
          </a:p>
        </p:txBody>
      </p:sp>
    </p:spTree>
    <p:extLst>
      <p:ext uri="{BB962C8B-B14F-4D97-AF65-F5344CB8AC3E}">
        <p14:creationId xmlns:p14="http://schemas.microsoft.com/office/powerpoint/2010/main" val="36030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Đội ngũ phát triển dự án AI teams</a:t>
            </a:r>
          </a:p>
        </p:txBody>
      </p:sp>
      <p:sp>
        <p:nvSpPr>
          <p:cNvPr id="3" name="Content Placeholder 2"/>
          <p:cNvSpPr>
            <a:spLocks noGrp="1"/>
          </p:cNvSpPr>
          <p:nvPr>
            <p:ph sz="quarter" idx="1"/>
          </p:nvPr>
        </p:nvSpPr>
        <p:spPr/>
        <p:txBody>
          <a:bodyPr>
            <a:normAutofit/>
          </a:bodyPr>
          <a:lstStyle/>
          <a:p>
            <a:pPr algn="just"/>
            <a:r>
              <a:rPr lang="en-US" b="1"/>
              <a:t>N</a:t>
            </a:r>
            <a:r>
              <a:rPr lang="vi-VN" b="1"/>
              <a:t>hà đạo đức và xã hội học AI</a:t>
            </a:r>
            <a:endParaRPr lang="en-US" b="1"/>
          </a:p>
          <a:p>
            <a:pPr algn="just"/>
            <a:r>
              <a:rPr lang="vi-VN" b="1"/>
              <a:t>Luật sư</a:t>
            </a:r>
            <a:endParaRPr lang="en-US" b="1"/>
          </a:p>
          <a:p>
            <a:pPr algn="just"/>
            <a:r>
              <a:rPr lang="en-US" b="1"/>
              <a:t>Nhà quản lý</a:t>
            </a:r>
          </a:p>
          <a:p>
            <a:pPr algn="just"/>
            <a:r>
              <a:rPr lang="en-US" b="1"/>
              <a:t>…</a:t>
            </a:r>
          </a:p>
          <a:p>
            <a:pPr marL="0" indent="0" algn="just">
              <a:buNone/>
            </a:pPr>
            <a:endParaRPr lang="vi-VN" b="1"/>
          </a:p>
          <a:p>
            <a:pPr marL="0" indent="0" algn="just">
              <a:buNone/>
            </a:pPr>
            <a:endParaRPr lang="vi-VN" b="1"/>
          </a:p>
        </p:txBody>
      </p:sp>
      <p:sp>
        <p:nvSpPr>
          <p:cNvPr id="4" name="Slide Number Placeholder 3"/>
          <p:cNvSpPr>
            <a:spLocks noGrp="1"/>
          </p:cNvSpPr>
          <p:nvPr>
            <p:ph type="sldNum" sz="quarter" idx="12"/>
          </p:nvPr>
        </p:nvSpPr>
        <p:spPr/>
        <p:txBody>
          <a:bodyPr/>
          <a:lstStyle/>
          <a:p>
            <a:fld id="{AFF9ADF6-0F33-4C7E-84BF-76B82F1A5A95}" type="slidenum">
              <a:rPr lang="en-US" smtClean="0"/>
              <a:t>130</a:t>
            </a:fld>
            <a:endParaRPr lang="en-US"/>
          </a:p>
        </p:txBody>
      </p:sp>
      <p:pic>
        <p:nvPicPr>
          <p:cNvPr id="1028" name="Picture 4" descr="What Animals Can Teach Us About Effective Teams | by Suja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571" y="3226514"/>
            <a:ext cx="7120857" cy="294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107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VẤN ĐỀ ĐẠO ĐỨC TRONG AI</a:t>
            </a:r>
          </a:p>
        </p:txBody>
      </p:sp>
      <p:pic>
        <p:nvPicPr>
          <p:cNvPr id="4" name="Content Placeholder 3" descr="Artificial Intelligence Quotes II"/>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2383" y="1630017"/>
            <a:ext cx="6638859" cy="4015409"/>
          </a:xfrm>
          <a:prstGeom prst="rect">
            <a:avLst/>
          </a:prstGeom>
          <a:noFill/>
          <a:ln>
            <a:noFill/>
          </a:ln>
        </p:spPr>
      </p:pic>
    </p:spTree>
    <p:extLst>
      <p:ext uri="{BB962C8B-B14F-4D97-AF65-F5344CB8AC3E}">
        <p14:creationId xmlns:p14="http://schemas.microsoft.com/office/powerpoint/2010/main" val="12839557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VẤN ĐỀ ĐẠO ĐỨC TRONG AI</a:t>
            </a:r>
            <a:endParaRPr lang="en-GB"/>
          </a:p>
        </p:txBody>
      </p:sp>
      <p:sp>
        <p:nvSpPr>
          <p:cNvPr id="3" name="Content Placeholder 2"/>
          <p:cNvSpPr>
            <a:spLocks noGrp="1"/>
          </p:cNvSpPr>
          <p:nvPr>
            <p:ph idx="1"/>
          </p:nvPr>
        </p:nvSpPr>
        <p:spPr/>
        <p:txBody>
          <a:bodyPr/>
          <a:lstStyle/>
          <a:p>
            <a:r>
              <a:rPr lang="en-US" b="1" i="1"/>
              <a:t>Thất nghiệp?</a:t>
            </a:r>
          </a:p>
          <a:p>
            <a:pPr lvl="1" algn="just"/>
            <a:r>
              <a:rPr lang="en-US"/>
              <a:t>Khi đa phần công việc được tự động hóa, con người sẽ chỉ đảm nhiệm các nhiệm vụ phức tạp hơn hơn =&gt; Chiến lược xã hội hóa toàn cầu!</a:t>
            </a:r>
          </a:p>
          <a:p>
            <a:pPr lvl="1" algn="just"/>
            <a:r>
              <a:rPr lang="en-US"/>
              <a:t>Ví dụ về vận tải đường bộ: Hiện có cả triệu người làm dịch vụ lái xe tải, điều gì xảy ra nếu toàn bộ xe tải là xe tự hành? Điều này làm giảm nguy cơ tai nạn =&gt; là một lựa chọn đạo đức. Tuy nhiên, những tài xế sẽ làm gì sau khi nghỉ việc?</a:t>
            </a:r>
          </a:p>
          <a:p>
            <a:pPr lvl="1"/>
            <a:endParaRPr lang="en-GB"/>
          </a:p>
        </p:txBody>
      </p:sp>
      <p:sp>
        <p:nvSpPr>
          <p:cNvPr id="5" name="AutoShape 2" descr="Thủ tục hưởng bảo hiểm thất nghiệp trong dịch Covid-1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304560" y="4760502"/>
            <a:ext cx="2800350" cy="1628775"/>
          </a:xfrm>
          <a:prstGeom prst="rect">
            <a:avLst/>
          </a:prstGeom>
        </p:spPr>
      </p:pic>
    </p:spTree>
    <p:extLst>
      <p:ext uri="{BB962C8B-B14F-4D97-AF65-F5344CB8AC3E}">
        <p14:creationId xmlns:p14="http://schemas.microsoft.com/office/powerpoint/2010/main" val="20906169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1.5. </a:t>
            </a:r>
            <a:r>
              <a:rPr lang="en-US"/>
              <a:t>VẤN ĐỀ ĐẠO ĐỨC TRONG AI</a:t>
            </a:r>
          </a:p>
        </p:txBody>
      </p:sp>
      <p:sp>
        <p:nvSpPr>
          <p:cNvPr id="3" name="Content Placeholder 2"/>
          <p:cNvSpPr>
            <a:spLocks noGrp="1"/>
          </p:cNvSpPr>
          <p:nvPr>
            <p:ph sz="quarter" idx="1"/>
          </p:nvPr>
        </p:nvSpPr>
        <p:spPr/>
        <p:txBody>
          <a:bodyPr/>
          <a:lstStyle/>
          <a:p>
            <a:r>
              <a:rPr lang="en-US" b="1"/>
              <a:t>Tăng khoảng cách giàu – nghèo?</a:t>
            </a:r>
          </a:p>
          <a:p>
            <a:pPr lvl="1"/>
            <a:r>
              <a:rPr lang="en-US"/>
              <a:t>S</a:t>
            </a:r>
            <a:r>
              <a:rPr lang="vi-VN"/>
              <a:t>ử dụng trí tuệ nhân tạo, một công ty có thể cắt giảm đáng kể lượng </a:t>
            </a:r>
            <a:r>
              <a:rPr lang="en-US"/>
              <a:t>nhân công</a:t>
            </a:r>
            <a:r>
              <a:rPr lang="vi-VN"/>
              <a:t>, điều này có nghĩa là doanh thu sẽ đến với ít người hơn. </a:t>
            </a:r>
            <a:r>
              <a:rPr lang="en-US"/>
              <a:t>C</a:t>
            </a:r>
            <a:r>
              <a:rPr lang="vi-VN"/>
              <a:t>ác cá nhân có quyền sở hữu trong các công ty do AI điều hành sẽ </a:t>
            </a:r>
            <a:r>
              <a:rPr lang="en-US"/>
              <a:t>là người sở hữu hầu hết số </a:t>
            </a:r>
            <a:r>
              <a:rPr lang="vi-VN"/>
              <a:t>tiền</a:t>
            </a:r>
            <a:r>
              <a:rPr lang="en-US"/>
              <a:t> thu được</a:t>
            </a:r>
            <a:r>
              <a:rPr lang="vi-VN"/>
              <a:t>.</a:t>
            </a:r>
          </a:p>
          <a:p>
            <a:endParaRPr lang="en-US"/>
          </a:p>
          <a:p>
            <a:endParaRPr lang="en-US"/>
          </a:p>
        </p:txBody>
      </p:sp>
      <p:pic>
        <p:nvPicPr>
          <p:cNvPr id="2050" name="Picture 2" descr="Khoảng cách giàu nghèo: Xã hội thuộc về những kẻ đại thắ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5915" y="3936771"/>
            <a:ext cx="5071914" cy="260401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FF9ADF6-0F33-4C7E-84BF-76B82F1A5A95}" type="slidenum">
              <a:rPr lang="en-US" smtClean="0"/>
              <a:t>133</a:t>
            </a:fld>
            <a:endParaRPr lang="en-US"/>
          </a:p>
        </p:txBody>
      </p:sp>
    </p:spTree>
    <p:extLst>
      <p:ext uri="{BB962C8B-B14F-4D97-AF65-F5344CB8AC3E}">
        <p14:creationId xmlns:p14="http://schemas.microsoft.com/office/powerpoint/2010/main" val="112491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VẤN ĐỀ ĐẠO ĐỨC TRONG AI</a:t>
            </a:r>
            <a:endParaRPr lang="en-GB"/>
          </a:p>
        </p:txBody>
      </p:sp>
      <p:sp>
        <p:nvSpPr>
          <p:cNvPr id="3" name="Content Placeholder 2"/>
          <p:cNvSpPr>
            <a:spLocks noGrp="1"/>
          </p:cNvSpPr>
          <p:nvPr>
            <p:ph idx="1"/>
          </p:nvPr>
        </p:nvSpPr>
        <p:spPr/>
        <p:txBody>
          <a:bodyPr/>
          <a:lstStyle/>
          <a:p>
            <a:r>
              <a:rPr lang="en-US" b="1"/>
              <a:t>Nhân đạo và sự “ngu ngốc”</a:t>
            </a:r>
          </a:p>
          <a:p>
            <a:pPr lvl="1"/>
            <a:r>
              <a:rPr lang="en-US"/>
              <a:t>Máy móc đang đang dần thay thế con người từ các hoạt động giao tiếp, cảm xúc.. Thậm chí làm cho con người bị phụ thuộc.</a:t>
            </a:r>
          </a:p>
          <a:p>
            <a:pPr lvl="1"/>
            <a:r>
              <a:rPr lang="en-US"/>
              <a:t>M</a:t>
            </a:r>
            <a:r>
              <a:rPr lang="vi-VN"/>
              <a:t>ô hình để </a:t>
            </a:r>
            <a:r>
              <a:rPr lang="vi-VN" b="1">
                <a:solidFill>
                  <a:srgbClr val="0070C0"/>
                </a:solidFill>
              </a:rPr>
              <a:t>phát hiện tội phạm</a:t>
            </a:r>
            <a:r>
              <a:rPr lang="vi-VN"/>
              <a:t> sử dụng hình ảnh khuôn mặt có thể đưa những người vô tội </a:t>
            </a:r>
            <a:r>
              <a:rPr lang="en-US"/>
              <a:t>vào</a:t>
            </a:r>
            <a:r>
              <a:rPr lang="vi-VN"/>
              <a:t> sau song sắt.</a:t>
            </a:r>
          </a:p>
          <a:p>
            <a:pPr lvl="1"/>
            <a:r>
              <a:rPr lang="vi-VN"/>
              <a:t>Mô hình </a:t>
            </a:r>
            <a:r>
              <a:rPr lang="vi-VN" b="1">
                <a:solidFill>
                  <a:srgbClr val="0070C0"/>
                </a:solidFill>
              </a:rPr>
              <a:t>tự tạo video </a:t>
            </a:r>
            <a:r>
              <a:rPr lang="vi-VN"/>
              <a:t>có thể được sử dụng làm “bằng chứng” cho tin tức giả.</a:t>
            </a:r>
          </a:p>
          <a:p>
            <a:pPr lvl="1"/>
            <a:r>
              <a:rPr lang="vi-VN"/>
              <a:t>Một mô hình </a:t>
            </a:r>
            <a:r>
              <a:rPr lang="vi-VN" b="1">
                <a:solidFill>
                  <a:srgbClr val="0070C0"/>
                </a:solidFill>
              </a:rPr>
              <a:t>tự tạo văn bản</a:t>
            </a:r>
            <a:r>
              <a:rPr lang="vi-VN"/>
              <a:t> có thể được sử dụng để tạo các đánh giá sản phẩm giả.</a:t>
            </a:r>
          </a:p>
        </p:txBody>
      </p:sp>
    </p:spTree>
    <p:extLst>
      <p:ext uri="{BB962C8B-B14F-4D97-AF65-F5344CB8AC3E}">
        <p14:creationId xmlns:p14="http://schemas.microsoft.com/office/powerpoint/2010/main" val="11734065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VẤN ĐỀ ĐẠO ĐỨC TRONG AI</a:t>
            </a:r>
          </a:p>
        </p:txBody>
      </p:sp>
      <p:sp>
        <p:nvSpPr>
          <p:cNvPr id="3" name="Content Placeholder 2"/>
          <p:cNvSpPr>
            <a:spLocks noGrp="1"/>
          </p:cNvSpPr>
          <p:nvPr>
            <p:ph sz="quarter" idx="1"/>
          </p:nvPr>
        </p:nvSpPr>
        <p:spPr/>
        <p:txBody>
          <a:bodyPr>
            <a:normAutofit/>
          </a:bodyPr>
          <a:lstStyle/>
          <a:p>
            <a:pPr algn="just"/>
            <a:r>
              <a:rPr lang="en-US" b="1"/>
              <a:t>Thiên vị?</a:t>
            </a:r>
          </a:p>
          <a:p>
            <a:pPr lvl="1" algn="just"/>
            <a:r>
              <a:rPr lang="en-US"/>
              <a:t>C</a:t>
            </a:r>
            <a:r>
              <a:rPr lang="vi-VN"/>
              <a:t>ác hệ thống AI được tạo ra bởi con người, </a:t>
            </a:r>
            <a:r>
              <a:rPr lang="en-US"/>
              <a:t>vì đó nó sẽ bao gồm sự thiên vị, thành kiến và</a:t>
            </a:r>
            <a:r>
              <a:rPr lang="vi-VN"/>
              <a:t> </a:t>
            </a:r>
            <a:r>
              <a:rPr lang="en-US"/>
              <a:t>sự p</a:t>
            </a:r>
            <a:r>
              <a:rPr lang="vi-VN"/>
              <a:t>hán </a:t>
            </a:r>
            <a:r>
              <a:rPr lang="en-US"/>
              <a:t>xét của con người.</a:t>
            </a:r>
          </a:p>
          <a:p>
            <a:pPr lvl="1" algn="just"/>
            <a:r>
              <a:rPr lang="en-US"/>
              <a:t>Nhiều ứng dụng</a:t>
            </a:r>
            <a:r>
              <a:rPr lang="vi-VN"/>
              <a:t> AI được sử dụng để nhận dạng người, vật thể và cảnh. Nhưng nó có thể sai</a:t>
            </a:r>
            <a:r>
              <a:rPr lang="en-US"/>
              <a:t> khi</a:t>
            </a:r>
            <a:r>
              <a:rPr lang="vi-VN"/>
              <a:t> sự thiên vị chống lại người da đen.</a:t>
            </a:r>
            <a:endParaRPr lang="en-US"/>
          </a:p>
          <a:p>
            <a:pPr lvl="1" algn="just"/>
            <a:r>
              <a:rPr lang="en-US"/>
              <a:t>N</a:t>
            </a:r>
            <a:r>
              <a:rPr lang="vi-VN"/>
              <a:t>ếu được sử dụng đúng, hoặc nếu được sử dụng bởi những người nỗ lực</a:t>
            </a:r>
            <a:r>
              <a:rPr lang="en-US"/>
              <a:t> vì</a:t>
            </a:r>
            <a:r>
              <a:rPr lang="vi-VN"/>
              <a:t> tiến bộ xã hội, trí tuệ nhân tạo có thể trở thành chất xúc tác cho sự thay đổi tích cực.</a:t>
            </a:r>
            <a:endParaRPr lang="en-US"/>
          </a:p>
        </p:txBody>
      </p:sp>
      <p:sp>
        <p:nvSpPr>
          <p:cNvPr id="4" name="Slide Number Placeholder 3"/>
          <p:cNvSpPr>
            <a:spLocks noGrp="1"/>
          </p:cNvSpPr>
          <p:nvPr>
            <p:ph type="sldNum" sz="quarter" idx="12"/>
          </p:nvPr>
        </p:nvSpPr>
        <p:spPr/>
        <p:txBody>
          <a:bodyPr/>
          <a:lstStyle/>
          <a:p>
            <a:fld id="{AFF9ADF6-0F33-4C7E-84BF-76B82F1A5A95}" type="slidenum">
              <a:rPr lang="en-US" smtClean="0"/>
              <a:t>135</a:t>
            </a:fld>
            <a:endParaRPr lang="en-US"/>
          </a:p>
        </p:txBody>
      </p:sp>
    </p:spTree>
    <p:extLst>
      <p:ext uri="{BB962C8B-B14F-4D97-AF65-F5344CB8AC3E}">
        <p14:creationId xmlns:p14="http://schemas.microsoft.com/office/powerpoint/2010/main" val="32072943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VẤN ĐỀ ĐẠO ĐỨC TRONG AI</a:t>
            </a:r>
          </a:p>
        </p:txBody>
      </p:sp>
      <p:sp>
        <p:nvSpPr>
          <p:cNvPr id="3" name="Content Placeholder 2"/>
          <p:cNvSpPr>
            <a:spLocks noGrp="1"/>
          </p:cNvSpPr>
          <p:nvPr>
            <p:ph sz="quarter" idx="1"/>
          </p:nvPr>
        </p:nvSpPr>
        <p:spPr>
          <a:xfrm>
            <a:off x="289992" y="1315452"/>
            <a:ext cx="4485208" cy="5113035"/>
          </a:xfrm>
        </p:spPr>
        <p:txBody>
          <a:bodyPr>
            <a:normAutofit/>
          </a:bodyPr>
          <a:lstStyle/>
          <a:p>
            <a:pPr algn="just"/>
            <a:r>
              <a:rPr lang="en-US" b="1"/>
              <a:t>Thần ác?</a:t>
            </a:r>
          </a:p>
          <a:p>
            <a:pPr lvl="1" algn="just"/>
            <a:r>
              <a:rPr lang="en-US"/>
              <a:t>Đ</a:t>
            </a:r>
            <a:r>
              <a:rPr lang="vi-VN"/>
              <a:t>iều gì xảy ra nếu trí tuệ nhân tạo quay lưng lại với chúng ta?</a:t>
            </a:r>
            <a:endParaRPr lang="en-US"/>
          </a:p>
          <a:p>
            <a:pPr lvl="1" algn="just"/>
            <a:r>
              <a:rPr lang="en-US"/>
              <a:t>Con người không biến AI thành “ác quỷ” như trong phim, nhưng </a:t>
            </a:r>
            <a:r>
              <a:rPr lang="vi-VN"/>
              <a:t>có thể tưởng tượng một hệ thống AI tiên tiến là một "thần đèn" có thể thực hiện</a:t>
            </a:r>
            <a:r>
              <a:rPr lang="en-US"/>
              <a:t> mọi</a:t>
            </a:r>
            <a:r>
              <a:rPr lang="vi-VN"/>
              <a:t> mong muốn, </a:t>
            </a:r>
            <a:r>
              <a:rPr lang="en-US"/>
              <a:t>vì thế sẽ có</a:t>
            </a:r>
            <a:r>
              <a:rPr lang="vi-VN"/>
              <a:t> những hậu quả khủng khiếp không lường trước được.</a:t>
            </a:r>
            <a:endParaRPr lang="en-US"/>
          </a:p>
          <a:p>
            <a:pPr algn="just"/>
            <a:endParaRPr lang="en-US"/>
          </a:p>
        </p:txBody>
      </p:sp>
      <p:pic>
        <p:nvPicPr>
          <p:cNvPr id="3074" name="Picture 2" descr="Needed In The Age of Artificial Intelligence: Real Wisdom - Rajiv Vi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2947" y="2374232"/>
            <a:ext cx="4071539" cy="305365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FF9ADF6-0F33-4C7E-84BF-76B82F1A5A95}" type="slidenum">
              <a:rPr lang="en-US" smtClean="0"/>
              <a:t>136</a:t>
            </a:fld>
            <a:endParaRPr lang="en-US"/>
          </a:p>
        </p:txBody>
      </p:sp>
    </p:spTree>
    <p:extLst>
      <p:ext uri="{BB962C8B-B14F-4D97-AF65-F5344CB8AC3E}">
        <p14:creationId xmlns:p14="http://schemas.microsoft.com/office/powerpoint/2010/main" val="1733483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VẤN ĐỀ ĐẠO ĐỨC TRONG AI</a:t>
            </a:r>
          </a:p>
        </p:txBody>
      </p:sp>
      <p:sp>
        <p:nvSpPr>
          <p:cNvPr id="6" name="Multiply 5"/>
          <p:cNvSpPr/>
          <p:nvPr/>
        </p:nvSpPr>
        <p:spPr>
          <a:xfrm>
            <a:off x="1257300" y="2027353"/>
            <a:ext cx="812800" cy="6731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2247900" y="1983030"/>
            <a:ext cx="5716466" cy="865686"/>
          </a:xfrm>
          <a:prstGeom prst="rect">
            <a:avLst/>
          </a:prstGeom>
          <a:noFill/>
        </p:spPr>
        <p:txBody>
          <a:bodyPr wrap="square" lIns="68580" tIns="34290" rIns="68580" bIns="34290">
            <a:spAutoFit/>
          </a:bodyPr>
          <a:lstStyle/>
          <a:p>
            <a:pPr algn="just">
              <a:lnSpc>
                <a:spcPct val="130000"/>
              </a:lnSpc>
            </a:pPr>
            <a:r>
              <a:rPr lang="en-US" sz="21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Điều gì xảy ra khi con người không còn là sinh vật thông minh nhất trên trái đất?</a:t>
            </a:r>
          </a:p>
        </p:txBody>
      </p:sp>
      <p:sp>
        <p:nvSpPr>
          <p:cNvPr id="8" name="Multiply 7"/>
          <p:cNvSpPr/>
          <p:nvPr/>
        </p:nvSpPr>
        <p:spPr>
          <a:xfrm>
            <a:off x="1257300" y="3068755"/>
            <a:ext cx="812800" cy="6731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2247900" y="3176827"/>
            <a:ext cx="5716466" cy="392415"/>
          </a:xfrm>
          <a:prstGeom prst="rect">
            <a:avLst/>
          </a:prstGeom>
          <a:noFill/>
        </p:spPr>
        <p:txBody>
          <a:bodyPr wrap="square" lIns="68580" tIns="34290" rIns="68580" bIns="34290">
            <a:spAutoFit/>
          </a:bodyPr>
          <a:lstStyle/>
          <a:p>
            <a:pPr algn="just"/>
            <a:r>
              <a:rPr lang="en-US" sz="21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Hệ thống AI có tính nhân đạo?</a:t>
            </a:r>
          </a:p>
        </p:txBody>
      </p:sp>
      <p:sp>
        <p:nvSpPr>
          <p:cNvPr id="10" name="Striped Right Arrow 9"/>
          <p:cNvSpPr/>
          <p:nvPr/>
        </p:nvSpPr>
        <p:spPr>
          <a:xfrm>
            <a:off x="704850" y="4585989"/>
            <a:ext cx="1104900" cy="584200"/>
          </a:xfrm>
          <a:prstGeom prst="striped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2070100" y="4125568"/>
            <a:ext cx="5918200" cy="1477328"/>
          </a:xfrm>
          <a:prstGeom prst="rect">
            <a:avLst/>
          </a:prstGeom>
          <a:noFill/>
          <a:ln>
            <a:solidFill>
              <a:srgbClr val="00B050"/>
            </a:solidFill>
          </a:ln>
        </p:spPr>
        <p:txBody>
          <a:bodyPr wrap="square" rtlCol="0">
            <a:spAutoFit/>
          </a:bodyPr>
          <a:lstStyle/>
          <a:p>
            <a:pPr algn="just"/>
            <a:r>
              <a:rPr lang="en-US" sz="2250"/>
              <a:t>Mặc dù xem xét các rủi ro nhưng nên nhớ, sự phát triển của AI làm cuộc sống con người tốt hơn. Tiềm năng của nó phụ thuộc vào trách nhiệm của con người!</a:t>
            </a:r>
          </a:p>
        </p:txBody>
      </p:sp>
      <p:sp>
        <p:nvSpPr>
          <p:cNvPr id="3" name="Slide Number Placeholder 2"/>
          <p:cNvSpPr>
            <a:spLocks noGrp="1"/>
          </p:cNvSpPr>
          <p:nvPr>
            <p:ph type="sldNum" sz="quarter" idx="12"/>
          </p:nvPr>
        </p:nvSpPr>
        <p:spPr/>
        <p:txBody>
          <a:bodyPr/>
          <a:lstStyle/>
          <a:p>
            <a:fld id="{AFF9ADF6-0F33-4C7E-84BF-76B82F1A5A95}" type="slidenum">
              <a:rPr lang="en-US" smtClean="0"/>
              <a:t>137</a:t>
            </a:fld>
            <a:endParaRPr lang="en-US"/>
          </a:p>
        </p:txBody>
      </p:sp>
    </p:spTree>
    <p:extLst>
      <p:ext uri="{BB962C8B-B14F-4D97-AF65-F5344CB8AC3E}">
        <p14:creationId xmlns:p14="http://schemas.microsoft.com/office/powerpoint/2010/main" val="20465815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VẤN ĐỀ ĐẠO ĐỨC TRONG AI</a:t>
            </a:r>
          </a:p>
        </p:txBody>
      </p:sp>
      <p:sp>
        <p:nvSpPr>
          <p:cNvPr id="4" name="Content Placeholder 3"/>
          <p:cNvSpPr>
            <a:spLocks noGrp="1"/>
          </p:cNvSpPr>
          <p:nvPr>
            <p:ph idx="1"/>
          </p:nvPr>
        </p:nvSpPr>
        <p:spPr/>
        <p:txBody>
          <a:bodyPr/>
          <a:lstStyle/>
          <a:p>
            <a:pPr algn="just"/>
            <a:r>
              <a:rPr lang="en-US"/>
              <a:t>8 tháng 4 năm 2019, , Nhóm chuyên gia cao cấp về AI đã  trình bày Hướng dẫn phát triển trí tuệ nhân tạo có đạo đức (Guidelines Developing ethical AI). Theo hướng dẫn, AI chuẩn mực phải:</a:t>
            </a:r>
          </a:p>
          <a:p>
            <a:pPr lvl="1" algn="just"/>
            <a:r>
              <a:rPr lang="en-US"/>
              <a:t>Hợp pháp - tôn trọng tất cả các luật và quy định hiện hành</a:t>
            </a:r>
          </a:p>
          <a:p>
            <a:pPr lvl="1" algn="just"/>
            <a:r>
              <a:rPr lang="en-US"/>
              <a:t>Đạo đức – tôn trong các nguyên tắc và giá trị đạo đức</a:t>
            </a:r>
          </a:p>
          <a:p>
            <a:pPr lvl="1" algn="just"/>
            <a:r>
              <a:rPr lang="en-US"/>
              <a:t>Mạnh mẽ - cả từ góc độ kỹ thuật tương ứng môi trường xã hội của nó</a:t>
            </a:r>
          </a:p>
          <a:p>
            <a:pPr algn="just"/>
            <a:endParaRPr lang="en-US"/>
          </a:p>
          <a:p>
            <a:endParaRPr lang="en-US"/>
          </a:p>
        </p:txBody>
      </p:sp>
    </p:spTree>
    <p:extLst>
      <p:ext uri="{BB962C8B-B14F-4D97-AF65-F5344CB8AC3E}">
        <p14:creationId xmlns:p14="http://schemas.microsoft.com/office/powerpoint/2010/main" val="17113642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VẤN ĐỀ ĐẠO ĐỨC TRONG AI</a:t>
            </a:r>
          </a:p>
        </p:txBody>
      </p:sp>
      <p:sp>
        <p:nvSpPr>
          <p:cNvPr id="4" name="Content Placeholder 3"/>
          <p:cNvSpPr>
            <a:spLocks noGrp="1"/>
          </p:cNvSpPr>
          <p:nvPr>
            <p:ph idx="1"/>
          </p:nvPr>
        </p:nvSpPr>
        <p:spPr/>
        <p:txBody>
          <a:bodyPr/>
          <a:lstStyle/>
          <a:p>
            <a:r>
              <a:rPr lang="en-US"/>
              <a:t>Một bộ 7 yêu cầu chính mà hệ thống AI cần đáp ứng để được coi là đáng tin cậy:</a:t>
            </a:r>
          </a:p>
          <a:p>
            <a:pPr lvl="1" algn="just"/>
            <a:r>
              <a:rPr lang="en-US" i="1"/>
              <a:t>(1) Con người can thiệp và giám sát</a:t>
            </a:r>
            <a:r>
              <a:rPr lang="en-US"/>
              <a:t>: AI không nên chà đạp lên quyền tự chủ của con người. Mọi người không nên bị thao túng hoặc ép buộc bởi các hệ thống AI và con người sẽ có thể can thiệp hoặc giám sát mọi quyết định mà phần mềm đưa ra.</a:t>
            </a:r>
          </a:p>
          <a:p>
            <a:pPr lvl="1" algn="just"/>
            <a:r>
              <a:rPr lang="en-US"/>
              <a:t>(2) </a:t>
            </a:r>
            <a:r>
              <a:rPr lang="en-US" i="1"/>
              <a:t>An toàn và tin cậy về kỹ thuật</a:t>
            </a:r>
            <a:r>
              <a:rPr lang="en-US"/>
              <a:t>: AI phải an toàn, chính xác, không dễ dàng bị xâm phạm bởi các cuộc tấn công bên ngoài, và đáng tin cậy.</a:t>
            </a:r>
          </a:p>
          <a:p>
            <a:pPr lvl="1"/>
            <a:r>
              <a:rPr lang="en-US" i="1"/>
              <a:t>(3) Quyền riêng tư và quản trị dữ liệu</a:t>
            </a:r>
            <a:r>
              <a:rPr lang="en-US"/>
              <a:t>: Dữ liệu cá nhân được thu thập bởi các hệ thống AI phải được bảo mật, riêng tư, không nên được tiếp cận bởi bất cứ ai, và không dễ dàng bị đánh cắp.</a:t>
            </a:r>
          </a:p>
          <a:p>
            <a:endParaRPr lang="en-US"/>
          </a:p>
        </p:txBody>
      </p:sp>
    </p:spTree>
    <p:extLst>
      <p:ext uri="{BB962C8B-B14F-4D97-AF65-F5344CB8AC3E}">
        <p14:creationId xmlns:p14="http://schemas.microsoft.com/office/powerpoint/2010/main" val="3932007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 là gì?</a:t>
            </a:r>
            <a:endParaRPr lang="en-GB"/>
          </a:p>
        </p:txBody>
      </p:sp>
      <p:sp>
        <p:nvSpPr>
          <p:cNvPr id="3" name="Content Placeholder 2"/>
          <p:cNvSpPr>
            <a:spLocks noGrp="1"/>
          </p:cNvSpPr>
          <p:nvPr>
            <p:ph idx="1"/>
          </p:nvPr>
        </p:nvSpPr>
        <p:spPr/>
        <p:txBody>
          <a:bodyPr/>
          <a:lstStyle/>
          <a:p>
            <a:pPr algn="just"/>
            <a:r>
              <a:rPr lang="vi-VN"/>
              <a:t>AI là lĩnh vực của khoa học máy tính nhằm thiết kế các hệ thống máy tính thông minh, tức là các hệ thống có đặc điểm của trí thông minh, ví dụ như </a:t>
            </a:r>
            <a:r>
              <a:rPr lang="en-US"/>
              <a:t>có khả năng </a:t>
            </a:r>
            <a:r>
              <a:rPr lang="vi-VN">
                <a:solidFill>
                  <a:srgbClr val="FF0000"/>
                </a:solidFill>
              </a:rPr>
              <a:t>quan sát </a:t>
            </a:r>
            <a:r>
              <a:rPr lang="vi-VN"/>
              <a:t>hành vi, để </a:t>
            </a:r>
            <a:r>
              <a:rPr lang="vi-VN">
                <a:solidFill>
                  <a:srgbClr val="FF0000"/>
                </a:solidFill>
              </a:rPr>
              <a:t>hiểu ngôn ngữ</a:t>
            </a:r>
            <a:r>
              <a:rPr lang="en-US"/>
              <a:t>, </a:t>
            </a:r>
            <a:r>
              <a:rPr lang="vi-VN"/>
              <a:t>có khả năng </a:t>
            </a:r>
            <a:r>
              <a:rPr lang="vi-VN">
                <a:solidFill>
                  <a:srgbClr val="FF0000"/>
                </a:solidFill>
              </a:rPr>
              <a:t>học hỏi</a:t>
            </a:r>
            <a:r>
              <a:rPr lang="vi-VN"/>
              <a:t>, </a:t>
            </a:r>
            <a:r>
              <a:rPr lang="vi-VN">
                <a:solidFill>
                  <a:srgbClr val="FF0000"/>
                </a:solidFill>
              </a:rPr>
              <a:t>suy luận </a:t>
            </a:r>
            <a:r>
              <a:rPr lang="vi-VN"/>
              <a:t>và </a:t>
            </a:r>
            <a:r>
              <a:rPr lang="vi-VN">
                <a:solidFill>
                  <a:srgbClr val="FF0000"/>
                </a:solidFill>
              </a:rPr>
              <a:t>giải quyết vấn đề</a:t>
            </a:r>
            <a:endParaRPr lang="en-GB">
              <a:solidFill>
                <a:srgbClr val="FF0000"/>
              </a:solidFill>
            </a:endParaRPr>
          </a:p>
        </p:txBody>
      </p:sp>
    </p:spTree>
    <p:extLst>
      <p:ext uri="{BB962C8B-B14F-4D97-AF65-F5344CB8AC3E}">
        <p14:creationId xmlns:p14="http://schemas.microsoft.com/office/powerpoint/2010/main" val="1565535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VẤN ĐỀ ĐẠO ĐỨC TRONG AI</a:t>
            </a:r>
          </a:p>
        </p:txBody>
      </p:sp>
      <p:sp>
        <p:nvSpPr>
          <p:cNvPr id="4" name="Content Placeholder 3"/>
          <p:cNvSpPr>
            <a:spLocks noGrp="1"/>
          </p:cNvSpPr>
          <p:nvPr>
            <p:ph idx="1"/>
          </p:nvPr>
        </p:nvSpPr>
        <p:spPr/>
        <p:txBody>
          <a:bodyPr/>
          <a:lstStyle/>
          <a:p>
            <a:pPr lvl="1"/>
            <a:r>
              <a:rPr lang="en-US" sz="2000" i="1"/>
              <a:t>(4)(Tính minh bạch</a:t>
            </a:r>
            <a:r>
              <a:rPr lang="en-US" sz="2000"/>
              <a:t>: Dữ liệu và thuật toán được sử dụng để tạo ra một hệ thống AI nên được truy cập và các quyết định được đưa ra bởi phần mềm nên được hiểu và có thể được truy tìm bởi con người. Nói cách khác, các nhà khai thác có thể giải thích các quyết định mà hệ thống AI của họ đưa ra.</a:t>
            </a:r>
          </a:p>
          <a:p>
            <a:pPr lvl="1"/>
            <a:r>
              <a:rPr lang="en-US" sz="2000" i="1"/>
              <a:t>(5)Đa dạng, không phân biệt đối xử và công bằng</a:t>
            </a:r>
            <a:r>
              <a:rPr lang="en-US" sz="2000"/>
              <a:t>: Các dịch vụ do AI cung cấp phải có sẵn cho tất cả mọi người, bất kể tuổi tác, giới tính, chủng tộc hoặc các đặc điểm khác.</a:t>
            </a:r>
          </a:p>
          <a:p>
            <a:pPr lvl="1"/>
            <a:r>
              <a:rPr lang="en-US" sz="2000" i="1"/>
              <a:t>(6) Môi trường và xã hội</a:t>
            </a:r>
            <a:r>
              <a:rPr lang="en-US" sz="2000"/>
              <a:t>: Các hệ thống AI phải bền vững (nghĩa là chúng phải đảm bảo về mặt sinh thái) và thúc đẩy thay đổi xã hội theo hướng tích cực.</a:t>
            </a:r>
          </a:p>
          <a:p>
            <a:pPr lvl="1"/>
            <a:r>
              <a:rPr lang="en-US" sz="2000" i="1"/>
              <a:t>(7)Trách nhiệm</a:t>
            </a:r>
            <a:r>
              <a:rPr lang="en-US" sz="2000"/>
              <a:t>: Các hệ thống AI phải được kiểm toán và được bảo vệ. Tác động tiêu cực của hệ thống nên được thừa nhận và báo cáo trước.</a:t>
            </a:r>
          </a:p>
          <a:p>
            <a:pPr lvl="1"/>
            <a:endParaRPr lang="en-US" sz="2000"/>
          </a:p>
        </p:txBody>
      </p:sp>
    </p:spTree>
    <p:extLst>
      <p:ext uri="{BB962C8B-B14F-4D97-AF65-F5344CB8AC3E}">
        <p14:creationId xmlns:p14="http://schemas.microsoft.com/office/powerpoint/2010/main" val="1683886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VẤN ĐỀ ĐẠO ĐỨC TRONG AI</a:t>
            </a:r>
          </a:p>
        </p:txBody>
      </p:sp>
      <p:sp>
        <p:nvSpPr>
          <p:cNvPr id="4" name="Content Placeholder 3"/>
          <p:cNvSpPr>
            <a:spLocks noGrp="1"/>
          </p:cNvSpPr>
          <p:nvPr>
            <p:ph idx="1"/>
          </p:nvPr>
        </p:nvSpPr>
        <p:spPr/>
        <p:txBody>
          <a:bodyPr/>
          <a:lstStyle/>
          <a:p>
            <a:r>
              <a:rPr lang="en-US"/>
              <a:t>Ông Andrus Ansip, Phó Chủ tịch EU về thị trường kỹ thuật số, cho rằng “</a:t>
            </a:r>
            <a:r>
              <a:rPr lang="en-US" i="1"/>
              <a:t>Khía cạnh đạo đức của AI không là phần xa xỉ hay một đặc tính bổ sung. Xã hội chúng ta phải có sự tin tưởng để hưởng lợi hoàn toàn từ công nghệ</a:t>
            </a:r>
            <a:r>
              <a:rPr lang="en-US"/>
              <a:t>”</a:t>
            </a:r>
            <a:endParaRPr lang="en-US" sz="3200"/>
          </a:p>
          <a:p>
            <a:pPr lvl="1"/>
            <a:endParaRPr lang="en-US" sz="2000"/>
          </a:p>
        </p:txBody>
      </p:sp>
    </p:spTree>
    <p:extLst>
      <p:ext uri="{BB962C8B-B14F-4D97-AF65-F5344CB8AC3E}">
        <p14:creationId xmlns:p14="http://schemas.microsoft.com/office/powerpoint/2010/main" val="4698289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TÓM TẮT CHƯƠNG</a:t>
            </a:r>
            <a:endParaRPr lang="en-GB"/>
          </a:p>
        </p:txBody>
      </p:sp>
      <p:graphicFrame>
        <p:nvGraphicFramePr>
          <p:cNvPr id="6" name="Content Placeholder 5"/>
          <p:cNvGraphicFramePr>
            <a:graphicFrameLocks noGrp="1"/>
          </p:cNvGraphicFramePr>
          <p:nvPr>
            <p:ph idx="1"/>
          </p:nvPr>
        </p:nvGraphicFramePr>
        <p:xfrm>
          <a:off x="457200" y="1228725"/>
          <a:ext cx="8229600" cy="524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2354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Phân biệt hệ thống AI với các hệ thống khác</a:t>
            </a:r>
            <a:endParaRPr lang="en-GB"/>
          </a:p>
        </p:txBody>
      </p:sp>
      <p:sp>
        <p:nvSpPr>
          <p:cNvPr id="4" name="TextBox 3"/>
          <p:cNvSpPr txBox="1"/>
          <p:nvPr/>
        </p:nvSpPr>
        <p:spPr>
          <a:xfrm>
            <a:off x="1668379" y="2374231"/>
            <a:ext cx="5750528" cy="2060138"/>
          </a:xfrm>
          <a:prstGeom prst="roundRect">
            <a:avLst/>
          </a:prstGeom>
          <a:ln w="57150">
            <a:solidFill>
              <a:srgbClr val="00B050"/>
            </a:solidFill>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1500" b="1"/>
              <a:t>TỰ HỌC</a:t>
            </a:r>
            <a:endParaRPr lang="en-GB" sz="11500" b="1"/>
          </a:p>
        </p:txBody>
      </p:sp>
    </p:spTree>
    <p:extLst>
      <p:ext uri="{BB962C8B-B14F-4D97-AF65-F5344CB8AC3E}">
        <p14:creationId xmlns:p14="http://schemas.microsoft.com/office/powerpoint/2010/main" val="59105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0" y="3474720"/>
          <a:ext cx="9143999"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84377" y="1611630"/>
            <a:ext cx="2777363" cy="830997"/>
          </a:xfrm>
          <a:prstGeom prst="rect">
            <a:avLst/>
          </a:prstGeom>
          <a:noFill/>
        </p:spPr>
        <p:txBody>
          <a:bodyPr wrap="none" rtlCol="0">
            <a:spAutoFit/>
          </a:bodyPr>
          <a:lstStyle/>
          <a:p>
            <a:pPr algn="ctr"/>
            <a:r>
              <a:rPr lang="en-US" sz="2400" b="1">
                <a:ln w="22225">
                  <a:solidFill>
                    <a:schemeClr val="accent2">
                      <a:lumMod val="75000"/>
                    </a:schemeClr>
                  </a:solidFill>
                  <a:prstDash val="solid"/>
                </a:ln>
                <a:solidFill>
                  <a:schemeClr val="accent2">
                    <a:lumMod val="40000"/>
                    <a:lumOff val="60000"/>
                  </a:schemeClr>
                </a:solidFill>
              </a:rPr>
              <a:t>WEAK (NARROW) AI</a:t>
            </a:r>
          </a:p>
          <a:p>
            <a:pPr algn="ctr"/>
            <a:r>
              <a:rPr lang="en-US" sz="2400" b="1">
                <a:ln w="22225">
                  <a:solidFill>
                    <a:schemeClr val="accent2">
                      <a:lumMod val="75000"/>
                    </a:schemeClr>
                  </a:solidFill>
                  <a:prstDash val="solid"/>
                </a:ln>
                <a:solidFill>
                  <a:schemeClr val="accent2">
                    <a:lumMod val="40000"/>
                    <a:lumOff val="60000"/>
                  </a:schemeClr>
                </a:solidFill>
              </a:rPr>
              <a:t>AI YẾU</a:t>
            </a:r>
            <a:endParaRPr lang="en-GB" sz="2400" b="1">
              <a:ln w="22225">
                <a:solidFill>
                  <a:schemeClr val="accent2">
                    <a:lumMod val="75000"/>
                  </a:schemeClr>
                </a:solidFill>
                <a:prstDash val="solid"/>
              </a:ln>
              <a:solidFill>
                <a:schemeClr val="accent2">
                  <a:lumMod val="40000"/>
                  <a:lumOff val="60000"/>
                </a:schemeClr>
              </a:solidFill>
            </a:endParaRPr>
          </a:p>
        </p:txBody>
      </p:sp>
      <p:sp>
        <p:nvSpPr>
          <p:cNvPr id="7" name="TextBox 6"/>
          <p:cNvSpPr txBox="1"/>
          <p:nvPr/>
        </p:nvSpPr>
        <p:spPr>
          <a:xfrm>
            <a:off x="4427028" y="1611630"/>
            <a:ext cx="3041603" cy="830997"/>
          </a:xfrm>
          <a:prstGeom prst="rect">
            <a:avLst/>
          </a:prstGeom>
          <a:noFill/>
        </p:spPr>
        <p:txBody>
          <a:bodyPr wrap="none" rtlCol="0">
            <a:spAutoFit/>
          </a:bodyPr>
          <a:lstStyle/>
          <a:p>
            <a:pPr algn="ctr"/>
            <a:r>
              <a:rPr lang="en-US" sz="2400" b="1">
                <a:ln w="22225">
                  <a:solidFill>
                    <a:schemeClr val="accent1">
                      <a:lumMod val="50000"/>
                    </a:schemeClr>
                  </a:solidFill>
                  <a:prstDash val="solid"/>
                </a:ln>
                <a:solidFill>
                  <a:schemeClr val="accent1">
                    <a:lumMod val="60000"/>
                    <a:lumOff val="40000"/>
                  </a:schemeClr>
                </a:solidFill>
              </a:rPr>
              <a:t>STRONG (GENERAL) AI</a:t>
            </a:r>
          </a:p>
          <a:p>
            <a:pPr algn="ctr"/>
            <a:r>
              <a:rPr lang="en-US" sz="2400" b="1">
                <a:ln w="22225">
                  <a:solidFill>
                    <a:schemeClr val="accent1">
                      <a:lumMod val="50000"/>
                    </a:schemeClr>
                  </a:solidFill>
                  <a:prstDash val="solid"/>
                </a:ln>
                <a:solidFill>
                  <a:schemeClr val="accent1">
                    <a:lumMod val="60000"/>
                    <a:lumOff val="40000"/>
                  </a:schemeClr>
                </a:solidFill>
              </a:rPr>
              <a:t>AI MẠNH</a:t>
            </a:r>
            <a:endParaRPr lang="en-GB" sz="2400" b="1">
              <a:ln w="22225">
                <a:solidFill>
                  <a:schemeClr val="accent1">
                    <a:lumMod val="50000"/>
                  </a:schemeClr>
                </a:solidFill>
                <a:prstDash val="solid"/>
              </a:ln>
              <a:solidFill>
                <a:schemeClr val="accent1">
                  <a:lumMod val="60000"/>
                  <a:lumOff val="40000"/>
                </a:schemeClr>
              </a:solidFill>
            </a:endParaRPr>
          </a:p>
        </p:txBody>
      </p:sp>
      <p:cxnSp>
        <p:nvCxnSpPr>
          <p:cNvPr id="11" name="Straight Connector 10"/>
          <p:cNvCxnSpPr/>
          <p:nvPr/>
        </p:nvCxnSpPr>
        <p:spPr>
          <a:xfrm flipV="1">
            <a:off x="770224" y="1474470"/>
            <a:ext cx="6677511" cy="11430"/>
          </a:xfrm>
          <a:prstGeom prst="line">
            <a:avLst/>
          </a:prstGeom>
          <a:ln w="38100">
            <a:solidFill>
              <a:srgbClr val="2D663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70224" y="2529647"/>
            <a:ext cx="6677511" cy="11430"/>
          </a:xfrm>
          <a:prstGeom prst="line">
            <a:avLst/>
          </a:prstGeom>
          <a:ln w="38100">
            <a:solidFill>
              <a:srgbClr val="2D6633"/>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028701" y="2651179"/>
            <a:ext cx="1044356" cy="1292171"/>
          </a:xfrm>
          <a:prstGeom prst="straightConnector1">
            <a:avLst/>
          </a:prstGeom>
          <a:ln w="3810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2320290" y="2651179"/>
            <a:ext cx="3417570" cy="1279223"/>
          </a:xfrm>
          <a:prstGeom prst="straightConnector1">
            <a:avLst/>
          </a:prstGeom>
          <a:ln w="3810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028700" y="2651179"/>
            <a:ext cx="4331970" cy="1292171"/>
          </a:xfrm>
          <a:prstGeom prst="straightConnector1">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83280" y="2651180"/>
            <a:ext cx="2224624" cy="1279223"/>
          </a:xfrm>
          <a:prstGeom prst="straightConnector1">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737860" y="2651179"/>
            <a:ext cx="0" cy="1279223"/>
          </a:xfrm>
          <a:prstGeom prst="straightConnector1">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1322384" y="471163"/>
            <a:ext cx="7642103" cy="487363"/>
          </a:xfrm>
          <a:prstGeom prst="rect">
            <a:avLst/>
          </a:prstGeom>
        </p:spPr>
        <p:txBody>
          <a:bodyPr/>
          <a:lstStyle>
            <a:lvl1pPr algn="l" rtl="0" eaLnBrk="1" fontAlgn="base" hangingPunct="1">
              <a:spcBef>
                <a:spcPct val="0"/>
              </a:spcBef>
              <a:spcAft>
                <a:spcPct val="0"/>
              </a:spcAft>
              <a:defRPr sz="2800" b="1">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a:lstStyle>
          <a:p>
            <a:r>
              <a:rPr lang="en-US" kern="0"/>
              <a:t>1.1.2. Các quan điểm về AI</a:t>
            </a:r>
            <a:endParaRPr lang="en-GB" kern="0"/>
          </a:p>
        </p:txBody>
      </p:sp>
      <p:sp>
        <p:nvSpPr>
          <p:cNvPr id="14" name="Left Brace 13"/>
          <p:cNvSpPr/>
          <p:nvPr/>
        </p:nvSpPr>
        <p:spPr bwMode="auto">
          <a:xfrm rot="16200000">
            <a:off x="2881162" y="2774167"/>
            <a:ext cx="638475" cy="6400800"/>
          </a:xfrm>
          <a:prstGeom prst="leftBrace">
            <a:avLst>
              <a:gd name="adj1" fmla="val 68635"/>
              <a:gd name="adj2" fmla="val 49749"/>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7" name="TextBox 16"/>
          <p:cNvSpPr txBox="1"/>
          <p:nvPr/>
        </p:nvSpPr>
        <p:spPr>
          <a:xfrm>
            <a:off x="2477179" y="6334780"/>
            <a:ext cx="1435008" cy="523220"/>
          </a:xfrm>
          <a:prstGeom prst="rect">
            <a:avLst/>
          </a:prstGeom>
          <a:noFill/>
        </p:spPr>
        <p:txBody>
          <a:bodyPr wrap="none" rtlCol="0">
            <a:spAutoFit/>
          </a:bodyPr>
          <a:lstStyle/>
          <a:p>
            <a:pPr algn="ctr"/>
            <a:r>
              <a:rPr lang="en-US" sz="2800" b="1">
                <a:ln w="0"/>
                <a:effectLst>
                  <a:outerShdw blurRad="38100" dist="19050" dir="2700000" algn="tl" rotWithShape="0">
                    <a:schemeClr val="dk1">
                      <a:alpha val="40000"/>
                    </a:schemeClr>
                  </a:outerShdw>
                </a:effectLst>
              </a:rPr>
              <a:t>Học tập</a:t>
            </a:r>
            <a:endParaRPr lang="en-GB" sz="2800" b="1">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6573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par>
                                <p:cTn id="28" presetID="22" presetClass="entr" presetSubtype="4"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500"/>
                                        <p:tgtEl>
                                          <p:spTgt spid="3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1.1.2. Các quan điểm về AI</a:t>
            </a:r>
            <a:endParaRPr lang="en-GB"/>
          </a:p>
        </p:txBody>
      </p:sp>
      <p:sp>
        <p:nvSpPr>
          <p:cNvPr id="3" name="Content Placeholder 2"/>
          <p:cNvSpPr>
            <a:spLocks noGrp="1"/>
          </p:cNvSpPr>
          <p:nvPr>
            <p:ph idx="1"/>
          </p:nvPr>
        </p:nvSpPr>
        <p:spPr/>
        <p:txBody>
          <a:bodyPr/>
          <a:lstStyle/>
          <a:p>
            <a:pPr algn="just"/>
            <a:r>
              <a:rPr lang="en-US">
                <a:solidFill>
                  <a:srgbClr val="FF0000"/>
                </a:solidFill>
              </a:rPr>
              <a:t>Strong (General) AI – AI mạnh (tổng quát) </a:t>
            </a:r>
            <a:r>
              <a:rPr lang="en-US"/>
              <a:t>là giả thuyết về một cỗ máy có khả năng hiểu hoặc học bất kỳ nhiệm vụ trí tuệ nào mà con người có thể thực hiện được, tập trung nghiên cứu robot, được tin rằng có thể trở thành một “giống loài” mới</a:t>
            </a:r>
          </a:p>
          <a:p>
            <a:pPr algn="just"/>
            <a:r>
              <a:rPr lang="en-US">
                <a:solidFill>
                  <a:srgbClr val="FF0000"/>
                </a:solidFill>
              </a:rPr>
              <a:t>Weak (Narrow) AI – AI yếu (hẹp) </a:t>
            </a:r>
            <a:r>
              <a:rPr lang="en-US"/>
              <a:t>là quan điểm về việc máy móc chỉ có thể mô phỏng được một số hành vi của trí tuệ con người</a:t>
            </a:r>
            <a:endParaRPr lang="en-GB"/>
          </a:p>
        </p:txBody>
      </p:sp>
    </p:spTree>
    <p:extLst>
      <p:ext uri="{BB962C8B-B14F-4D97-AF65-F5344CB8AC3E}">
        <p14:creationId xmlns:p14="http://schemas.microsoft.com/office/powerpoint/2010/main" val="1693584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74714" t="31188" r="7365" b="30103"/>
          <a:stretch/>
        </p:blipFill>
        <p:spPr>
          <a:xfrm>
            <a:off x="262890" y="1200150"/>
            <a:ext cx="3680460" cy="4469525"/>
          </a:xfrm>
          <a:prstGeom prst="rect">
            <a:avLst/>
          </a:prstGeom>
        </p:spPr>
      </p:pic>
      <p:sp>
        <p:nvSpPr>
          <p:cNvPr id="5" name="TextBox 4"/>
          <p:cNvSpPr txBox="1"/>
          <p:nvPr/>
        </p:nvSpPr>
        <p:spPr>
          <a:xfrm>
            <a:off x="4251961" y="1345879"/>
            <a:ext cx="4537710" cy="4201150"/>
          </a:xfrm>
          <a:prstGeom prst="rect">
            <a:avLst/>
          </a:prstGeom>
          <a:noFill/>
        </p:spPr>
        <p:txBody>
          <a:bodyPr wrap="square" rtlCol="0">
            <a:spAutoFit/>
          </a:bodyPr>
          <a:lstStyle/>
          <a:p>
            <a:pPr marL="428625" indent="-428625" algn="just">
              <a:buFont typeface="Wingdings" panose="05000000000000000000" pitchFamily="2" charset="2"/>
              <a:buChar char="ü"/>
            </a:pPr>
            <a:r>
              <a:rPr lang="en-US" sz="2100" b="1">
                <a:solidFill>
                  <a:srgbClr val="002060"/>
                </a:solidFill>
              </a:rPr>
              <a:t>Học và cải tiến</a:t>
            </a:r>
            <a:r>
              <a:rPr lang="en-US">
                <a:solidFill>
                  <a:srgbClr val="25306E"/>
                </a:solidFill>
              </a:rPr>
              <a:t>: Học tập liên tục và cải tiến hiệu suất dựa trên sự phản hồi</a:t>
            </a:r>
          </a:p>
          <a:p>
            <a:pPr marL="428625" indent="-428625" algn="just">
              <a:buFont typeface="Wingdings" panose="05000000000000000000" pitchFamily="2" charset="2"/>
              <a:buChar char="ü"/>
            </a:pPr>
            <a:r>
              <a:rPr lang="en-US" sz="2100" b="1">
                <a:solidFill>
                  <a:srgbClr val="00B050"/>
                </a:solidFill>
              </a:rPr>
              <a:t>Xác định ngữ nghĩa</a:t>
            </a:r>
            <a:r>
              <a:rPr lang="en-US">
                <a:solidFill>
                  <a:srgbClr val="92C952"/>
                </a:solidFill>
              </a:rPr>
              <a:t>: Phân biệt ý nghĩa của một biểu thức dựa trên các tín hiệu về ngữ cảnh</a:t>
            </a:r>
          </a:p>
          <a:p>
            <a:pPr marL="428625" indent="-428625" algn="just">
              <a:buFont typeface="Wingdings" panose="05000000000000000000" pitchFamily="2" charset="2"/>
              <a:buChar char="ü"/>
            </a:pPr>
            <a:r>
              <a:rPr lang="en-US" sz="2100" b="1">
                <a:solidFill>
                  <a:schemeClr val="bg1">
                    <a:lumMod val="50000"/>
                  </a:schemeClr>
                </a:solidFill>
              </a:rPr>
              <a:t>Lý luận và ra quyết định</a:t>
            </a:r>
            <a:r>
              <a:rPr lang="en-US">
                <a:solidFill>
                  <a:srgbClr val="969696"/>
                </a:solidFill>
              </a:rPr>
              <a:t>: Tạo ra giả thuyết và áp dụng các quy tắc để ra quyết định</a:t>
            </a:r>
          </a:p>
          <a:p>
            <a:pPr marL="428625" indent="-428625" algn="just">
              <a:buFont typeface="Wingdings" panose="05000000000000000000" pitchFamily="2" charset="2"/>
              <a:buChar char="ü"/>
            </a:pPr>
            <a:r>
              <a:rPr lang="en-US" sz="2100" b="1">
                <a:solidFill>
                  <a:srgbClr val="0070C0"/>
                </a:solidFill>
              </a:rPr>
              <a:t>Xác định bối cảnh và tương tác</a:t>
            </a:r>
            <a:r>
              <a:rPr lang="en-US">
                <a:solidFill>
                  <a:srgbClr val="099ED9"/>
                </a:solidFill>
              </a:rPr>
              <a:t>: tìm ra mối quan hệ giữa các khái niệm không liên quan nhằm hiểu ý nghĩa tình huống</a:t>
            </a:r>
          </a:p>
          <a:p>
            <a:pPr marL="428625" indent="-428625" algn="just">
              <a:buFont typeface="Wingdings" panose="05000000000000000000" pitchFamily="2" charset="2"/>
              <a:buChar char="ü"/>
            </a:pPr>
            <a:r>
              <a:rPr lang="en-US" sz="2100" b="1">
                <a:solidFill>
                  <a:schemeClr val="accent6">
                    <a:lumMod val="50000"/>
                  </a:schemeClr>
                </a:solidFill>
              </a:rPr>
              <a:t>Nhận diện và hiểu</a:t>
            </a:r>
            <a:r>
              <a:rPr lang="en-US">
                <a:solidFill>
                  <a:srgbClr val="2D6633"/>
                </a:solidFill>
              </a:rPr>
              <a:t>: nhận dạng chữ viết tay, giọng nói, hình ảnh để nhập và xử lý dữ liệu</a:t>
            </a:r>
            <a:endParaRPr lang="en-GB">
              <a:solidFill>
                <a:srgbClr val="2D6633"/>
              </a:solidFill>
            </a:endParaRPr>
          </a:p>
        </p:txBody>
      </p:sp>
      <p:sp>
        <p:nvSpPr>
          <p:cNvPr id="6" name="Title 1"/>
          <p:cNvSpPr txBox="1">
            <a:spLocks/>
          </p:cNvSpPr>
          <p:nvPr/>
        </p:nvSpPr>
        <p:spPr>
          <a:xfrm>
            <a:off x="1322384" y="471163"/>
            <a:ext cx="7642103" cy="487363"/>
          </a:xfrm>
          <a:prstGeom prst="rect">
            <a:avLst/>
          </a:prstGeom>
        </p:spPr>
        <p:txBody>
          <a:bodyPr/>
          <a:lstStyle>
            <a:lvl1pPr algn="l" rtl="0" eaLnBrk="1" fontAlgn="base" hangingPunct="1">
              <a:spcBef>
                <a:spcPct val="0"/>
              </a:spcBef>
              <a:spcAft>
                <a:spcPct val="0"/>
              </a:spcAft>
              <a:defRPr sz="2800" b="1">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a:lstStyle>
          <a:p>
            <a:r>
              <a:rPr lang="en-US" kern="0"/>
              <a:t>1.1.2. Các quan điểm về AI</a:t>
            </a:r>
            <a:endParaRPr lang="en-GB" kern="0"/>
          </a:p>
        </p:txBody>
      </p:sp>
    </p:spTree>
    <p:extLst>
      <p:ext uri="{BB962C8B-B14F-4D97-AF65-F5344CB8AC3E}">
        <p14:creationId xmlns:p14="http://schemas.microsoft.com/office/powerpoint/2010/main" val="3523328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1.1.3. Lịch sử phát triển của AI</a:t>
            </a:r>
            <a:endParaRPr lang="en-GB"/>
          </a:p>
        </p:txBody>
      </p:sp>
      <p:pic>
        <p:nvPicPr>
          <p:cNvPr id="6146" name="Picture 2" descr="Intelligence May Not Be Computable | American Scient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 y="1903811"/>
            <a:ext cx="9150799" cy="298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46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NỘI DUNG CHÍNH</a:t>
            </a:r>
            <a:endParaRPr lang="en-GB"/>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63615173"/>
              </p:ext>
            </p:extLst>
          </p:nvPr>
        </p:nvGraphicFramePr>
        <p:xfrm>
          <a:off x="457200" y="1228725"/>
          <a:ext cx="8229600" cy="524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3355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1.1.3. Lịch sử phát triển của AI</a:t>
            </a:r>
            <a:endParaRPr lang="en-GB"/>
          </a:p>
        </p:txBody>
      </p:sp>
      <p:sp>
        <p:nvSpPr>
          <p:cNvPr id="3" name="Content Placeholder 2"/>
          <p:cNvSpPr>
            <a:spLocks noGrp="1"/>
          </p:cNvSpPr>
          <p:nvPr>
            <p:ph idx="1"/>
          </p:nvPr>
        </p:nvSpPr>
        <p:spPr/>
        <p:txBody>
          <a:bodyPr/>
          <a:lstStyle/>
          <a:p>
            <a:r>
              <a:rPr lang="en-GB"/>
              <a:t>Năm 1637, nhà triết học, toán học và khoa học tự nhiên vĩ đại René Descartes (1596 - 1650) là một trong những người đầu tiên đề cập đến vấn đề AI trong cuốn Diễn ngôn.</a:t>
            </a:r>
          </a:p>
        </p:txBody>
      </p:sp>
      <p:sp>
        <p:nvSpPr>
          <p:cNvPr id="7" name="TextBox 6"/>
          <p:cNvSpPr txBox="1"/>
          <p:nvPr/>
        </p:nvSpPr>
        <p:spPr>
          <a:xfrm>
            <a:off x="335279" y="3540355"/>
            <a:ext cx="7589521" cy="851297"/>
          </a:xfrm>
          <a:prstGeom prst="wedgeRoundRectCallout">
            <a:avLst>
              <a:gd name="adj1" fmla="val -2756"/>
              <a:gd name="adj2" fmla="val 79474"/>
              <a:gd name="adj3" fmla="val 16667"/>
            </a:avLst>
          </a:prstGeom>
          <a:ln>
            <a:prstDash val="dash"/>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vi-VN" sz="2200" b="1">
                <a:ln w="0"/>
                <a:effectLst>
                  <a:outerShdw blurRad="38100" dist="19050" dir="2700000" algn="tl" rotWithShape="0">
                    <a:schemeClr val="dk1">
                      <a:alpha val="40000"/>
                    </a:schemeClr>
                  </a:outerShdw>
                </a:effectLst>
              </a:rPr>
              <a:t>Liệu máy móc có thể thực sự suy nghĩ như </a:t>
            </a:r>
            <a:r>
              <a:rPr lang="en-US" sz="2200" b="1">
                <a:ln w="0"/>
                <a:effectLst>
                  <a:outerShdw blurRad="38100" dist="19050" dir="2700000" algn="tl" rotWithShape="0">
                    <a:schemeClr val="dk1">
                      <a:alpha val="40000"/>
                    </a:schemeClr>
                  </a:outerShdw>
                </a:effectLst>
              </a:rPr>
              <a:t>m</a:t>
            </a:r>
            <a:r>
              <a:rPr lang="vi-VN" sz="2200" b="1">
                <a:ln w="0"/>
                <a:effectLst>
                  <a:outerShdw blurRad="38100" dist="19050" dir="2700000" algn="tl" rotWithShape="0">
                    <a:schemeClr val="dk1">
                      <a:alpha val="40000"/>
                    </a:schemeClr>
                  </a:outerShdw>
                </a:effectLst>
              </a:rPr>
              <a:t>ột con người hay không?</a:t>
            </a:r>
            <a:endParaRPr lang="en-GB" sz="2200" b="1">
              <a:ln w="0"/>
              <a:effectLst>
                <a:outerShdw blurRad="38100" dist="19050" dir="2700000" algn="tl" rotWithShape="0">
                  <a:schemeClr val="dk1">
                    <a:alpha val="40000"/>
                  </a:schemeClr>
                </a:outerShdw>
              </a:effectLst>
            </a:endParaRPr>
          </a:p>
        </p:txBody>
      </p:sp>
      <p:sp>
        <p:nvSpPr>
          <p:cNvPr id="8" name="TextBox 7"/>
          <p:cNvSpPr txBox="1"/>
          <p:nvPr/>
        </p:nvSpPr>
        <p:spPr>
          <a:xfrm>
            <a:off x="1310640" y="5195964"/>
            <a:ext cx="7376160" cy="476726"/>
          </a:xfrm>
          <a:prstGeom prst="wedgeRoundRectCallout">
            <a:avLst>
              <a:gd name="adj1" fmla="val -4157"/>
              <a:gd name="adj2" fmla="val 105593"/>
              <a:gd name="adj3" fmla="val 16667"/>
            </a:avLst>
          </a:prstGeom>
          <a:ln>
            <a:prstDash val="dash"/>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vi-VN" sz="2200" b="1">
                <a:ln w="0"/>
                <a:effectLst>
                  <a:outerShdw blurRad="38100" dist="19050" dir="2700000" algn="tl" rotWithShape="0">
                    <a:schemeClr val="dk1">
                      <a:alpha val="40000"/>
                    </a:schemeClr>
                  </a:outerShdw>
                </a:effectLst>
              </a:rPr>
              <a:t>Liệu một cỗ máy có thể trở thành con người hay không?</a:t>
            </a:r>
            <a:endParaRPr lang="en-GB" sz="2200" b="1">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2489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464" y="1187116"/>
            <a:ext cx="5438274" cy="3098721"/>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b="1" i="1"/>
              <a:t>“</a:t>
            </a:r>
            <a:r>
              <a:rPr lang="vi-VN" sz="2200" b="1" i="1"/>
              <a:t>Ngay cả khi một số máy móc có thể làm được một số việc tốt như chúng ta làm, hay thậm chí tốt hơn, thì chúng cũng sẽ không tránh khỏi thất bại trong những công việc khác. Điều đó cho thấy chúng không hành động vì chúng hiểu, mà chỉ vì chúng được cấu tạo để làm những việc đó.”</a:t>
            </a:r>
            <a:endParaRPr lang="en-US" sz="2200" b="1" i="1"/>
          </a:p>
        </p:txBody>
      </p:sp>
      <p:sp>
        <p:nvSpPr>
          <p:cNvPr id="5" name="TextBox 4"/>
          <p:cNvSpPr txBox="1"/>
          <p:nvPr/>
        </p:nvSpPr>
        <p:spPr>
          <a:xfrm>
            <a:off x="3481136" y="3925303"/>
            <a:ext cx="5438274" cy="2758202"/>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b="1"/>
              <a:t>“</a:t>
            </a:r>
            <a:r>
              <a:rPr lang="vi-VN" sz="2200" b="1" i="1"/>
              <a:t>Nếu có những cỗ máy trông giống như chúng ta và mô phỏng lại những hoạt động của chúng ta một cách giống nhất có thể, vì những mục đích hoàn toàn thực tế,</a:t>
            </a:r>
            <a:r>
              <a:rPr lang="en-US" sz="2200" b="1" i="1"/>
              <a:t> thì </a:t>
            </a:r>
            <a:r>
              <a:rPr lang="vi-VN" sz="2200" b="1" i="1"/>
              <a:t>chúng ta vẫn nên có cách</a:t>
            </a:r>
            <a:r>
              <a:rPr lang="en-US" sz="2200" b="1" i="1"/>
              <a:t> để</a:t>
            </a:r>
            <a:r>
              <a:rPr lang="vi-VN" sz="2200" b="1" i="1"/>
              <a:t> nhận biết thực sự chắc chắn rằng chúng không phải con người thực sự.</a:t>
            </a:r>
            <a:r>
              <a:rPr lang="en-US" sz="2200" b="1" i="1"/>
              <a:t>”</a:t>
            </a:r>
          </a:p>
        </p:txBody>
      </p:sp>
      <p:sp>
        <p:nvSpPr>
          <p:cNvPr id="7" name="Title 1"/>
          <p:cNvSpPr txBox="1">
            <a:spLocks/>
          </p:cNvSpPr>
          <p:nvPr/>
        </p:nvSpPr>
        <p:spPr>
          <a:xfrm>
            <a:off x="1322384" y="471163"/>
            <a:ext cx="7642103" cy="487363"/>
          </a:xfrm>
          <a:prstGeom prst="rect">
            <a:avLst/>
          </a:prstGeom>
        </p:spPr>
        <p:txBody>
          <a:bodyPr/>
          <a:lstStyle>
            <a:lvl1pPr algn="l" rtl="0" eaLnBrk="1" fontAlgn="base" hangingPunct="1">
              <a:spcBef>
                <a:spcPct val="0"/>
              </a:spcBef>
              <a:spcAft>
                <a:spcPct val="0"/>
              </a:spcAft>
              <a:defRPr sz="2800" b="1">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a:lstStyle>
          <a:p>
            <a:r>
              <a:rPr lang="en-US" kern="0"/>
              <a:t>1.1.3. Lịch sử phát triển của AI</a:t>
            </a:r>
            <a:endParaRPr lang="en-GB" kern="0"/>
          </a:p>
        </p:txBody>
      </p:sp>
    </p:spTree>
    <p:extLst>
      <p:ext uri="{BB962C8B-B14F-4D97-AF65-F5344CB8AC3E}">
        <p14:creationId xmlns:p14="http://schemas.microsoft.com/office/powerpoint/2010/main" val="128291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1950: Alan Turing và phép thử Turing</a:t>
            </a:r>
            <a:endParaRPr lang="en-GB"/>
          </a:p>
        </p:txBody>
      </p:sp>
      <p:sp>
        <p:nvSpPr>
          <p:cNvPr id="3" name="Content Placeholder 2"/>
          <p:cNvSpPr>
            <a:spLocks noGrp="1"/>
          </p:cNvSpPr>
          <p:nvPr>
            <p:ph idx="1"/>
          </p:nvPr>
        </p:nvSpPr>
        <p:spPr/>
        <p:txBody>
          <a:bodyPr/>
          <a:lstStyle/>
          <a:p>
            <a:r>
              <a:rPr lang="vi-VN" b="1"/>
              <a:t>Alan Turing (1912–1954)</a:t>
            </a:r>
            <a:r>
              <a:rPr lang="vi-VN"/>
              <a:t> là một nhà toán học, logic học và mật mã học người Anh, người được cho là cha đẻ của ngành khoa học máy tính và trí tuệ nhân tạo.</a:t>
            </a:r>
            <a:endParaRPr lang="en-US"/>
          </a:p>
          <a:p>
            <a:r>
              <a:rPr lang="en-US"/>
              <a:t>Năm 1950, Alan Turing đưa ra </a:t>
            </a:r>
          </a:p>
          <a:p>
            <a:pPr marL="0" indent="0">
              <a:buNone/>
            </a:pPr>
            <a:r>
              <a:rPr lang="en-US"/>
              <a:t>phép thử Turing nhằm </a:t>
            </a:r>
            <a:r>
              <a:rPr lang="en-GB"/>
              <a:t>xác định </a:t>
            </a:r>
          </a:p>
          <a:p>
            <a:pPr marL="0" indent="0">
              <a:buNone/>
            </a:pPr>
            <a:r>
              <a:rPr lang="en-GB"/>
              <a:t>trí thông minh của máy tính.</a:t>
            </a:r>
          </a:p>
        </p:txBody>
      </p:sp>
      <p:pic>
        <p:nvPicPr>
          <p:cNvPr id="1026" name="Picture 2" descr="What is a Turing test and how to run one using Slack and Zap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358" y="2855494"/>
            <a:ext cx="3673642" cy="4002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ro.medium.com/max/660/1*K59ykBzDkvgjrseVgRH34g.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5343" y="5067587"/>
            <a:ext cx="2370967" cy="1577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769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a:t>1955 – 1956</a:t>
            </a:r>
            <a:r>
              <a:rPr lang="en-GB"/>
              <a:t>: H</a:t>
            </a:r>
            <a:r>
              <a:rPr lang="en-GB" b="1"/>
              <a:t>ội nghị Dartmouth</a:t>
            </a:r>
            <a:endParaRPr lang="en-GB"/>
          </a:p>
        </p:txBody>
      </p:sp>
      <p:sp>
        <p:nvSpPr>
          <p:cNvPr id="3" name="Content Placeholder 2"/>
          <p:cNvSpPr>
            <a:spLocks noGrp="1"/>
          </p:cNvSpPr>
          <p:nvPr>
            <p:ph idx="1"/>
          </p:nvPr>
        </p:nvSpPr>
        <p:spPr/>
        <p:txBody>
          <a:bodyPr>
            <a:normAutofit/>
          </a:bodyPr>
          <a:lstStyle/>
          <a:p>
            <a:r>
              <a:rPr lang="en-US" sz="2600"/>
              <a:t>N</a:t>
            </a:r>
            <a:r>
              <a:rPr lang="vi-VN" sz="2600"/>
              <a:t>ăm 1955, </a:t>
            </a:r>
            <a:r>
              <a:rPr lang="vi-VN" sz="2600" b="1"/>
              <a:t>John McCarthy</a:t>
            </a:r>
            <a:r>
              <a:rPr lang="vi-VN" sz="2600"/>
              <a:t>, một nhà khoa học máy tính và khoa học nhận thức của Mỹ đã lần đầu tiên đưa ra khái niệm </a:t>
            </a:r>
            <a:r>
              <a:rPr lang="en-US" sz="2600"/>
              <a:t>AI - </a:t>
            </a:r>
            <a:r>
              <a:rPr lang="vi-VN" sz="2600" b="1" i="1"/>
              <a:t>Trí tuệ nhân tạo</a:t>
            </a:r>
            <a:r>
              <a:rPr lang="vi-VN" sz="2600"/>
              <a:t>, mà theo đó có nghĩa là </a:t>
            </a:r>
            <a:r>
              <a:rPr lang="vi-VN" sz="2600" b="1" i="1"/>
              <a:t>bộ môn khoa học và kĩ thuật chế tạo máy thông minh</a:t>
            </a:r>
            <a:r>
              <a:rPr lang="vi-VN" sz="2600"/>
              <a:t>. </a:t>
            </a:r>
            <a:endParaRPr lang="en-US" sz="2600"/>
          </a:p>
          <a:p>
            <a:r>
              <a:rPr lang="vi-VN" sz="2600"/>
              <a:t>Một năm sau đó, ông đứng ra tổ chức </a:t>
            </a:r>
            <a:r>
              <a:rPr lang="vi-VN" sz="2600" b="1"/>
              <a:t>Hội nghị Dartmouth</a:t>
            </a:r>
            <a:r>
              <a:rPr lang="vi-VN" sz="2600"/>
              <a:t>, hội nghị đầu tiên về chủ đề này.</a:t>
            </a:r>
            <a:endParaRPr lang="en-US" sz="2600"/>
          </a:p>
          <a:p>
            <a:r>
              <a:rPr lang="vi-VN" sz="2600"/>
              <a:t>Những năm 1960s là khoảng thời gian hoạt động sôi nổi của các nhà nghiên cứu lĩnh vực </a:t>
            </a:r>
            <a:r>
              <a:rPr lang="en-US" sz="2600"/>
              <a:t>AI với </a:t>
            </a:r>
            <a:r>
              <a:rPr lang="vi-VN" sz="2600"/>
              <a:t>những thành tựu vượt bậc</a:t>
            </a:r>
            <a:r>
              <a:rPr lang="en-US" sz="2600"/>
              <a:t>.</a:t>
            </a:r>
            <a:endParaRPr lang="en-GB" sz="2600"/>
          </a:p>
        </p:txBody>
      </p:sp>
      <p:pic>
        <p:nvPicPr>
          <p:cNvPr id="5" name="Picture 2" descr="https://miro.medium.com/max/1800/1*7mT-9MEG2yXFFeLc83ccSg.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3811" y="5076757"/>
            <a:ext cx="2662989" cy="1781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640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1970s: “Mùa đông” AI đầu tiên</a:t>
            </a:r>
            <a:endParaRPr lang="en-GB"/>
          </a:p>
        </p:txBody>
      </p:sp>
      <p:sp>
        <p:nvSpPr>
          <p:cNvPr id="3" name="Content Placeholder 2"/>
          <p:cNvSpPr>
            <a:spLocks noGrp="1"/>
          </p:cNvSpPr>
          <p:nvPr>
            <p:ph idx="1"/>
          </p:nvPr>
        </p:nvSpPr>
        <p:spPr/>
        <p:txBody>
          <a:bodyPr/>
          <a:lstStyle/>
          <a:p>
            <a:r>
              <a:rPr lang="en-GB"/>
              <a:t>Tiến bộ trong lĩnh vực AI chậm lại do nhiều lý do khác nhau, một trong số đó là giới hạn của máy móc trong việc tính toán lượng dữ liệu ngày càng lớn và phức tạp.</a:t>
            </a:r>
          </a:p>
        </p:txBody>
      </p:sp>
      <p:pic>
        <p:nvPicPr>
          <p:cNvPr id="3074" name="Picture 2" descr="Mùa đông AI (AI Winter) là gì? Liệu mùa đông AI có quay trở lạ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425" y="3688080"/>
            <a:ext cx="6031789" cy="275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544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384" y="385011"/>
            <a:ext cx="7642103" cy="678613"/>
          </a:xfrm>
        </p:spPr>
        <p:txBody>
          <a:bodyPr/>
          <a:lstStyle/>
          <a:p>
            <a:r>
              <a:rPr lang="en-US"/>
              <a:t>1980s: Sự ra đời của các Hệ chuyên gia</a:t>
            </a:r>
            <a:endParaRPr lang="en-GB"/>
          </a:p>
        </p:txBody>
      </p:sp>
      <p:sp>
        <p:nvSpPr>
          <p:cNvPr id="3" name="Content Placeholder 2"/>
          <p:cNvSpPr>
            <a:spLocks noGrp="1"/>
          </p:cNvSpPr>
          <p:nvPr>
            <p:ph idx="1"/>
          </p:nvPr>
        </p:nvSpPr>
        <p:spPr/>
        <p:txBody>
          <a:bodyPr/>
          <a:lstStyle/>
          <a:p>
            <a:r>
              <a:rPr lang="en-GB"/>
              <a:t>Trí tuệ nhân tạo = Tri thức + Suy diễn</a:t>
            </a:r>
          </a:p>
        </p:txBody>
      </p:sp>
      <p:pic>
        <p:nvPicPr>
          <p:cNvPr id="4100" name="Picture 4" descr="PPT - CHAPTER 1 PowerPoint Presentation, free download - ID:4818731"/>
          <p:cNvPicPr>
            <a:picLocks noChangeAspect="1" noChangeArrowheads="1"/>
          </p:cNvPicPr>
          <p:nvPr/>
        </p:nvPicPr>
        <p:blipFill rotWithShape="1">
          <a:blip r:embed="rId3">
            <a:extLst>
              <a:ext uri="{28A0092B-C50C-407E-A947-70E740481C1C}">
                <a14:useLocalDpi xmlns:a14="http://schemas.microsoft.com/office/drawing/2010/main" val="0"/>
              </a:ext>
            </a:extLst>
          </a:blip>
          <a:srcRect l="3248" t="7917" r="3784" b="7708"/>
          <a:stretch/>
        </p:blipFill>
        <p:spPr bwMode="auto">
          <a:xfrm>
            <a:off x="28282" y="1817792"/>
            <a:ext cx="5329781" cy="362783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YCIN an Expert System(HINDI)#27 | EMYCIN | Artificial ..."/>
          <p:cNvPicPr>
            <a:picLocks noChangeAspect="1" noChangeArrowheads="1"/>
          </p:cNvPicPr>
          <p:nvPr/>
        </p:nvPicPr>
        <p:blipFill rotWithShape="1">
          <a:blip r:embed="rId4">
            <a:extLst>
              <a:ext uri="{28A0092B-C50C-407E-A947-70E740481C1C}">
                <a14:useLocalDpi xmlns:a14="http://schemas.microsoft.com/office/drawing/2010/main" val="0"/>
              </a:ext>
            </a:extLst>
          </a:blip>
          <a:srcRect t="24815" b="13851"/>
          <a:stretch/>
        </p:blipFill>
        <p:spPr bwMode="auto">
          <a:xfrm>
            <a:off x="3680958" y="3609474"/>
            <a:ext cx="5434760" cy="324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664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b="1"/>
              <a:t>1987–1993: “Mùa đông AI” thứ hai</a:t>
            </a:r>
            <a:endParaRPr lang="en-GB"/>
          </a:p>
        </p:txBody>
      </p:sp>
      <p:sp>
        <p:nvSpPr>
          <p:cNvPr id="3" name="Content Placeholder 2"/>
          <p:cNvSpPr>
            <a:spLocks noGrp="1"/>
          </p:cNvSpPr>
          <p:nvPr>
            <p:ph idx="1"/>
          </p:nvPr>
        </p:nvSpPr>
        <p:spPr>
          <a:xfrm>
            <a:off x="612607" y="1558633"/>
            <a:ext cx="6217285" cy="4351338"/>
          </a:xfrm>
        </p:spPr>
        <p:txBody>
          <a:bodyPr>
            <a:normAutofit lnSpcReduction="10000"/>
          </a:bodyPr>
          <a:lstStyle/>
          <a:p>
            <a:r>
              <a:rPr lang="en-US"/>
              <a:t>S</a:t>
            </a:r>
            <a:r>
              <a:rPr lang="vi-VN"/>
              <a:t>ự sụp đổ của thị trường phần cứng cho trí tuệ nhân tạo vào năm 1987</a:t>
            </a:r>
            <a:endParaRPr lang="en-US"/>
          </a:p>
          <a:p>
            <a:r>
              <a:rPr lang="vi-VN"/>
              <a:t>Máy tính của Apple và IBM dần trở nên mạnh mẽ và rẻ hơn so với những loại máy tính được thiết kế dành riêng cho trí tuệ nhân tạo</a:t>
            </a:r>
            <a:endParaRPr lang="en-US"/>
          </a:p>
          <a:p>
            <a:r>
              <a:rPr lang="vi-VN"/>
              <a:t>Các “hệ thống chuyên gia" từng thành công trong giai đoạn trước trở nên tốn kém để duy trì, khó để cập nhật và thường xảy ra lỗi.</a:t>
            </a:r>
            <a:endParaRPr lang="en-GB"/>
          </a:p>
        </p:txBody>
      </p:sp>
      <p:pic>
        <p:nvPicPr>
          <p:cNvPr id="5122" name="Picture 2" descr="https://miro.medium.com/max/200/1*si_NSsTarBOqXQAYaUFS5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892" y="1853114"/>
            <a:ext cx="1905000" cy="376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576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1993-2011: Hồi sinh</a:t>
            </a:r>
            <a:endParaRPr lang="en-GB"/>
          </a:p>
        </p:txBody>
      </p:sp>
      <p:sp>
        <p:nvSpPr>
          <p:cNvPr id="3" name="Content Placeholder 2"/>
          <p:cNvSpPr>
            <a:spLocks noGrp="1"/>
          </p:cNvSpPr>
          <p:nvPr>
            <p:ph idx="1"/>
          </p:nvPr>
        </p:nvSpPr>
        <p:spPr/>
        <p:txBody>
          <a:bodyPr>
            <a:normAutofit/>
          </a:bodyPr>
          <a:lstStyle/>
          <a:p>
            <a:r>
              <a:rPr lang="en-GB"/>
              <a:t>Sự kiện “đổi đời”: </a:t>
            </a:r>
          </a:p>
          <a:p>
            <a:pPr lvl="1"/>
            <a:r>
              <a:rPr lang="en-GB"/>
              <a:t>Sự ra đời của công nghệ vi mạch và máy vi tính vào cuối những năm 1970</a:t>
            </a:r>
          </a:p>
          <a:p>
            <a:pPr lvl="1"/>
            <a:r>
              <a:rPr lang="en-GB"/>
              <a:t>Sự ra đời của Internet và sự hòa nhập của CNTT và truyền thông (ICT) vào đầu những năm 1990</a:t>
            </a:r>
          </a:p>
          <a:p>
            <a:r>
              <a:rPr lang="en-GB"/>
              <a:t>Trí tuệ nhân tạo = Tri thức + Suy diễn + Môi trường</a:t>
            </a:r>
          </a:p>
          <a:p>
            <a:r>
              <a:rPr lang="en-US"/>
              <a:t>1997: Sản phẩm đánh dấu bước phát triển lớn của AI – Máy tính Deep Blue của IBM</a:t>
            </a:r>
          </a:p>
          <a:p>
            <a:pPr lvl="1"/>
            <a:r>
              <a:rPr lang="en-GB"/>
              <a:t>Máy tính đầu tiên đánh bại một nhà vô địch cờ vua thế giới, Garry Kasparov</a:t>
            </a:r>
          </a:p>
        </p:txBody>
      </p:sp>
    </p:spTree>
    <p:extLst>
      <p:ext uri="{BB962C8B-B14F-4D97-AF65-F5344CB8AC3E}">
        <p14:creationId xmlns:p14="http://schemas.microsoft.com/office/powerpoint/2010/main" val="560440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Máy tính Deep Blue của IBM</a:t>
            </a:r>
            <a:endParaRPr lang="en-GB"/>
          </a:p>
        </p:txBody>
      </p:sp>
      <p:pic>
        <p:nvPicPr>
          <p:cNvPr id="1026" name="Picture 2" descr="https://miro.medium.com/max/937/1*izd-5eD3jvIh8WjINUCx1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1662"/>
            <a:ext cx="9144000" cy="5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265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2011 – nay: Bùng nổ</a:t>
            </a:r>
            <a:endParaRPr lang="en-GB"/>
          </a:p>
        </p:txBody>
      </p:sp>
      <p:pic>
        <p:nvPicPr>
          <p:cNvPr id="6" name="Picture 5"/>
          <p:cNvPicPr>
            <a:picLocks noChangeAspect="1"/>
          </p:cNvPicPr>
          <p:nvPr/>
        </p:nvPicPr>
        <p:blipFill rotWithShape="1">
          <a:blip r:embed="rId3"/>
          <a:srcRect l="2655" r="3404" b="5428"/>
          <a:stretch/>
        </p:blipFill>
        <p:spPr>
          <a:xfrm>
            <a:off x="-1" y="1102894"/>
            <a:ext cx="2310063" cy="1598797"/>
          </a:xfrm>
          <a:prstGeom prst="rect">
            <a:avLst/>
          </a:prstGeom>
        </p:spPr>
      </p:pic>
      <p:pic>
        <p:nvPicPr>
          <p:cNvPr id="7" name="Picture 6"/>
          <p:cNvPicPr>
            <a:picLocks noChangeAspect="1"/>
          </p:cNvPicPr>
          <p:nvPr/>
        </p:nvPicPr>
        <p:blipFill rotWithShape="1">
          <a:blip r:embed="rId4"/>
          <a:srcRect l="5367" r="10750" b="5428"/>
          <a:stretch/>
        </p:blipFill>
        <p:spPr>
          <a:xfrm>
            <a:off x="2310062" y="1102894"/>
            <a:ext cx="2518612" cy="1596498"/>
          </a:xfrm>
          <a:prstGeom prst="rect">
            <a:avLst/>
          </a:prstGeom>
        </p:spPr>
      </p:pic>
      <p:pic>
        <p:nvPicPr>
          <p:cNvPr id="8" name="Picture 7"/>
          <p:cNvPicPr>
            <a:picLocks noChangeAspect="1"/>
          </p:cNvPicPr>
          <p:nvPr/>
        </p:nvPicPr>
        <p:blipFill rotWithShape="1">
          <a:blip r:embed="rId5"/>
          <a:srcRect l="3025" r="9557" b="5646"/>
          <a:stretch/>
        </p:blipFill>
        <p:spPr>
          <a:xfrm>
            <a:off x="4828673" y="1102894"/>
            <a:ext cx="2630905" cy="1596498"/>
          </a:xfrm>
          <a:prstGeom prst="rect">
            <a:avLst/>
          </a:prstGeom>
        </p:spPr>
      </p:pic>
      <p:pic>
        <p:nvPicPr>
          <p:cNvPr id="9" name="Picture 8"/>
          <p:cNvPicPr>
            <a:picLocks noChangeAspect="1"/>
          </p:cNvPicPr>
          <p:nvPr/>
        </p:nvPicPr>
        <p:blipFill rotWithShape="1">
          <a:blip r:embed="rId6"/>
          <a:srcRect l="2654" r="10175" b="5647"/>
          <a:stretch/>
        </p:blipFill>
        <p:spPr>
          <a:xfrm>
            <a:off x="0" y="2699392"/>
            <a:ext cx="2310061" cy="1620827"/>
          </a:xfrm>
          <a:prstGeom prst="rect">
            <a:avLst/>
          </a:prstGeom>
        </p:spPr>
      </p:pic>
      <p:pic>
        <p:nvPicPr>
          <p:cNvPr id="10" name="Picture 9"/>
          <p:cNvPicPr>
            <a:picLocks noChangeAspect="1"/>
          </p:cNvPicPr>
          <p:nvPr/>
        </p:nvPicPr>
        <p:blipFill rotWithShape="1">
          <a:blip r:embed="rId7"/>
          <a:srcRect l="3395" r="10422" b="5647"/>
          <a:stretch/>
        </p:blipFill>
        <p:spPr>
          <a:xfrm>
            <a:off x="2310061" y="2699392"/>
            <a:ext cx="2518611" cy="1620827"/>
          </a:xfrm>
          <a:prstGeom prst="rect">
            <a:avLst/>
          </a:prstGeom>
        </p:spPr>
      </p:pic>
      <p:pic>
        <p:nvPicPr>
          <p:cNvPr id="11" name="Picture 10"/>
          <p:cNvPicPr>
            <a:picLocks noChangeAspect="1"/>
          </p:cNvPicPr>
          <p:nvPr/>
        </p:nvPicPr>
        <p:blipFill rotWithShape="1">
          <a:blip r:embed="rId8"/>
          <a:srcRect l="3272" r="10422" b="5428"/>
          <a:stretch/>
        </p:blipFill>
        <p:spPr>
          <a:xfrm>
            <a:off x="4828672" y="2699393"/>
            <a:ext cx="2630906" cy="1620826"/>
          </a:xfrm>
          <a:prstGeom prst="rect">
            <a:avLst/>
          </a:prstGeom>
        </p:spPr>
      </p:pic>
      <p:pic>
        <p:nvPicPr>
          <p:cNvPr id="12" name="Picture 11"/>
          <p:cNvPicPr>
            <a:picLocks noChangeAspect="1"/>
          </p:cNvPicPr>
          <p:nvPr/>
        </p:nvPicPr>
        <p:blipFill rotWithShape="1">
          <a:blip r:embed="rId9"/>
          <a:srcRect l="2900" r="10299" b="5428"/>
          <a:stretch/>
        </p:blipFill>
        <p:spPr>
          <a:xfrm>
            <a:off x="0" y="4320218"/>
            <a:ext cx="2310059" cy="1616229"/>
          </a:xfrm>
          <a:prstGeom prst="rect">
            <a:avLst/>
          </a:prstGeom>
        </p:spPr>
      </p:pic>
      <p:pic>
        <p:nvPicPr>
          <p:cNvPr id="13" name="Picture 12"/>
          <p:cNvPicPr>
            <a:picLocks noChangeAspect="1"/>
          </p:cNvPicPr>
          <p:nvPr/>
        </p:nvPicPr>
        <p:blipFill rotWithShape="1">
          <a:blip r:embed="rId10"/>
          <a:srcRect l="2778" r="10422" b="5428"/>
          <a:stretch/>
        </p:blipFill>
        <p:spPr>
          <a:xfrm>
            <a:off x="2310060" y="4317920"/>
            <a:ext cx="2518610" cy="1620826"/>
          </a:xfrm>
          <a:prstGeom prst="rect">
            <a:avLst/>
          </a:prstGeom>
        </p:spPr>
      </p:pic>
      <p:pic>
        <p:nvPicPr>
          <p:cNvPr id="14" name="Picture 13"/>
          <p:cNvPicPr>
            <a:picLocks noChangeAspect="1"/>
          </p:cNvPicPr>
          <p:nvPr/>
        </p:nvPicPr>
        <p:blipFill rotWithShape="1">
          <a:blip r:embed="rId11"/>
          <a:srcRect l="3024" r="10669" b="5428"/>
          <a:stretch/>
        </p:blipFill>
        <p:spPr>
          <a:xfrm>
            <a:off x="4828670" y="4317920"/>
            <a:ext cx="2630908" cy="1620827"/>
          </a:xfrm>
          <a:prstGeom prst="rect">
            <a:avLst/>
          </a:prstGeom>
        </p:spPr>
      </p:pic>
      <p:pic>
        <p:nvPicPr>
          <p:cNvPr id="15" name="Picture 14"/>
          <p:cNvPicPr>
            <a:picLocks noChangeAspect="1"/>
          </p:cNvPicPr>
          <p:nvPr/>
        </p:nvPicPr>
        <p:blipFill rotWithShape="1">
          <a:blip r:embed="rId12"/>
          <a:srcRect l="3024" r="10545" b="5428"/>
          <a:stretch/>
        </p:blipFill>
        <p:spPr>
          <a:xfrm>
            <a:off x="6366847" y="5149516"/>
            <a:ext cx="2777153" cy="1708484"/>
          </a:xfrm>
          <a:prstGeom prst="rect">
            <a:avLst/>
          </a:prstGeom>
        </p:spPr>
      </p:pic>
    </p:spTree>
    <p:extLst>
      <p:ext uri="{BB962C8B-B14F-4D97-AF65-F5344CB8AC3E}">
        <p14:creationId xmlns:p14="http://schemas.microsoft.com/office/powerpoint/2010/main" val="277550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1.1. TỔNG QUAN VỀ AI</a:t>
            </a:r>
          </a:p>
        </p:txBody>
      </p:sp>
      <p:sp>
        <p:nvSpPr>
          <p:cNvPr id="3" name="Content Placeholder 2"/>
          <p:cNvSpPr>
            <a:spLocks noGrp="1"/>
          </p:cNvSpPr>
          <p:nvPr>
            <p:ph idx="1"/>
          </p:nvPr>
        </p:nvSpPr>
        <p:spPr/>
        <p:txBody>
          <a:bodyPr/>
          <a:lstStyle/>
          <a:p>
            <a:pPr marL="0" indent="0">
              <a:buNone/>
            </a:pPr>
            <a:r>
              <a:rPr lang="en-US"/>
              <a:t>1.1.1. Khái niệm cơ bản về AI</a:t>
            </a:r>
          </a:p>
          <a:p>
            <a:pPr marL="0" indent="0">
              <a:buNone/>
            </a:pPr>
            <a:r>
              <a:rPr lang="en-US"/>
              <a:t>1.1.2. Quan điểm về AI</a:t>
            </a:r>
          </a:p>
          <a:p>
            <a:pPr marL="0" indent="0">
              <a:buNone/>
            </a:pPr>
            <a:r>
              <a:rPr lang="en-US"/>
              <a:t>1.1.3. Lịch sử phát triển AI</a:t>
            </a:r>
          </a:p>
          <a:p>
            <a:pPr marL="0" indent="0">
              <a:buNone/>
            </a:pPr>
            <a:r>
              <a:rPr lang="en-US"/>
              <a:t>1.1.4. Mục tiêu của AI</a:t>
            </a:r>
          </a:p>
        </p:txBody>
      </p:sp>
    </p:spTree>
    <p:extLst>
      <p:ext uri="{BB962C8B-B14F-4D97-AF65-F5344CB8AC3E}">
        <p14:creationId xmlns:p14="http://schemas.microsoft.com/office/powerpoint/2010/main" val="25261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1.1.4. Mục tiêu của AI</a:t>
            </a:r>
            <a:endParaRPr lang="en-GB"/>
          </a:p>
        </p:txBody>
      </p:sp>
      <p:sp>
        <p:nvSpPr>
          <p:cNvPr id="3" name="Content Placeholder 2"/>
          <p:cNvSpPr>
            <a:spLocks noGrp="1"/>
          </p:cNvSpPr>
          <p:nvPr>
            <p:ph idx="1"/>
          </p:nvPr>
        </p:nvSpPr>
        <p:spPr/>
        <p:txBody>
          <a:bodyPr>
            <a:normAutofit/>
          </a:bodyPr>
          <a:lstStyle/>
          <a:p>
            <a:r>
              <a:rPr lang="en-US">
                <a:solidFill>
                  <a:srgbClr val="FF0000"/>
                </a:solidFill>
              </a:rPr>
              <a:t>Mục tiêu xã hội: </a:t>
            </a:r>
            <a:r>
              <a:rPr lang="en-US"/>
              <a:t>tạo ra những sản phẩm hữu ích, đem lại sự thoải mái và đáp ứng nhu cầu của con người</a:t>
            </a:r>
          </a:p>
          <a:p>
            <a:r>
              <a:rPr lang="en-US">
                <a:solidFill>
                  <a:srgbClr val="FF0000"/>
                </a:solidFill>
              </a:rPr>
              <a:t>Mục tiêu khoa học: </a:t>
            </a:r>
            <a:r>
              <a:rPr lang="en-US"/>
              <a:t>xác định các lý thuyết về biểu diễn tri thức, cách thức học tập, các hệ thống dựa trên quy tắc nhằm giải thích các loại trí thông minh khác nhau.</a:t>
            </a:r>
          </a:p>
          <a:p>
            <a:r>
              <a:rPr lang="en-US">
                <a:solidFill>
                  <a:srgbClr val="FF0000"/>
                </a:solidFill>
              </a:rPr>
              <a:t>Mục tiêu kỹ thuật: </a:t>
            </a:r>
            <a:r>
              <a:rPr lang="en-US"/>
              <a:t>xác định khả năng của máy móc trong việc</a:t>
            </a:r>
            <a:r>
              <a:rPr lang="vi-VN"/>
              <a:t> giải quyết các vấn đề thực tế</a:t>
            </a:r>
            <a:r>
              <a:rPr lang="en-US"/>
              <a:t> với các kỹ thuật cơ bản: B</a:t>
            </a:r>
            <a:r>
              <a:rPr lang="vi-VN"/>
              <a:t>iểu diễn tri thức, học máy, hệ thống quy tắc và tìm kiếm không gian trạng thái.</a:t>
            </a:r>
            <a:endParaRPr lang="en-GB"/>
          </a:p>
        </p:txBody>
      </p:sp>
    </p:spTree>
    <p:extLst>
      <p:ext uri="{BB962C8B-B14F-4D97-AF65-F5344CB8AC3E}">
        <p14:creationId xmlns:p14="http://schemas.microsoft.com/office/powerpoint/2010/main" val="2424867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1.1.5. Các thành phần cốt lõi của hệ thống AI</a:t>
            </a:r>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152916"/>
              </p:ext>
            </p:extLst>
          </p:nvPr>
        </p:nvGraphicFramePr>
        <p:xfrm>
          <a:off x="457200" y="1228725"/>
          <a:ext cx="8229600" cy="524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2499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1.1.5. Các thành phần cốt lõi của AI</a:t>
            </a:r>
            <a:endParaRPr lang="en-GB"/>
          </a:p>
        </p:txBody>
      </p:sp>
      <p:pic>
        <p:nvPicPr>
          <p:cNvPr id="5" name="Picture 4"/>
          <p:cNvPicPr/>
          <p:nvPr/>
        </p:nvPicPr>
        <p:blipFill rotWithShape="1">
          <a:blip r:embed="rId3">
            <a:extLst>
              <a:ext uri="{28A0092B-C50C-407E-A947-70E740481C1C}">
                <a14:useLocalDpi xmlns:a14="http://schemas.microsoft.com/office/drawing/2010/main" val="0"/>
              </a:ext>
            </a:extLst>
          </a:blip>
          <a:srcRect t="1" b="2658"/>
          <a:stretch/>
        </p:blipFill>
        <p:spPr bwMode="auto">
          <a:xfrm>
            <a:off x="935596" y="1947465"/>
            <a:ext cx="7272808" cy="1822430"/>
          </a:xfrm>
          <a:prstGeom prst="rect">
            <a:avLst/>
          </a:prstGeom>
          <a:noFill/>
          <a:ln>
            <a:noFill/>
          </a:ln>
        </p:spPr>
      </p:pic>
      <p:sp>
        <p:nvSpPr>
          <p:cNvPr id="6" name="TextBox 5"/>
          <p:cNvSpPr txBox="1"/>
          <p:nvPr/>
        </p:nvSpPr>
        <p:spPr>
          <a:xfrm>
            <a:off x="1066375" y="4324905"/>
            <a:ext cx="1396536" cy="523220"/>
          </a:xfrm>
          <a:prstGeom prst="rect">
            <a:avLst/>
          </a:prstGeom>
          <a:noFill/>
        </p:spPr>
        <p:txBody>
          <a:bodyPr wrap="none" rtlCol="0">
            <a:spAutoFit/>
          </a:bodyPr>
          <a:lstStyle/>
          <a:p>
            <a:r>
              <a:rPr lang="en-US" sz="2800" b="1">
                <a:solidFill>
                  <a:srgbClr val="002060"/>
                </a:solidFill>
              </a:rPr>
              <a:t>Dữ liệu</a:t>
            </a:r>
            <a:endParaRPr lang="en-GB" sz="2800"/>
          </a:p>
        </p:txBody>
      </p:sp>
      <p:sp>
        <p:nvSpPr>
          <p:cNvPr id="7" name="TextBox 6"/>
          <p:cNvSpPr txBox="1"/>
          <p:nvPr/>
        </p:nvSpPr>
        <p:spPr>
          <a:xfrm>
            <a:off x="2805977" y="3924796"/>
            <a:ext cx="2711114"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a:solidFill>
                  <a:srgbClr val="002060"/>
                </a:solidFill>
              </a:rPr>
              <a:t>Kỹ thuật biểu diễn tri thức</a:t>
            </a:r>
          </a:p>
          <a:p>
            <a:pPr marL="342900" indent="-342900">
              <a:buFont typeface="Arial" panose="020B0604020202020204" pitchFamily="34" charset="0"/>
              <a:buChar char="•"/>
            </a:pPr>
            <a:r>
              <a:rPr lang="en-US" sz="2000" b="1">
                <a:solidFill>
                  <a:srgbClr val="002060"/>
                </a:solidFill>
              </a:rPr>
              <a:t>Thuật toán</a:t>
            </a:r>
          </a:p>
          <a:p>
            <a:pPr marL="342900" indent="-342900">
              <a:buFont typeface="Arial" panose="020B0604020202020204" pitchFamily="34" charset="0"/>
              <a:buChar char="•"/>
            </a:pPr>
            <a:r>
              <a:rPr lang="en-US" sz="2000" b="1">
                <a:solidFill>
                  <a:srgbClr val="002060"/>
                </a:solidFill>
              </a:rPr>
              <a:t>Kỹ thuật lập trình</a:t>
            </a:r>
            <a:endParaRPr lang="en-GB" sz="2000"/>
          </a:p>
        </p:txBody>
      </p:sp>
      <p:sp>
        <p:nvSpPr>
          <p:cNvPr id="10" name="TextBox 9"/>
          <p:cNvSpPr txBox="1"/>
          <p:nvPr/>
        </p:nvSpPr>
        <p:spPr>
          <a:xfrm>
            <a:off x="5985225" y="4324905"/>
            <a:ext cx="1774845" cy="523220"/>
          </a:xfrm>
          <a:prstGeom prst="rect">
            <a:avLst/>
          </a:prstGeom>
          <a:noFill/>
        </p:spPr>
        <p:txBody>
          <a:bodyPr wrap="none" rtlCol="0">
            <a:spAutoFit/>
          </a:bodyPr>
          <a:lstStyle/>
          <a:p>
            <a:r>
              <a:rPr lang="en-US" sz="2800" b="1">
                <a:solidFill>
                  <a:srgbClr val="002060"/>
                </a:solidFill>
              </a:rPr>
              <a:t>Thông tin</a:t>
            </a:r>
            <a:endParaRPr lang="en-GB" sz="2800"/>
          </a:p>
        </p:txBody>
      </p:sp>
      <p:sp>
        <p:nvSpPr>
          <p:cNvPr id="11" name="Rectangle 10"/>
          <p:cNvSpPr/>
          <p:nvPr/>
        </p:nvSpPr>
        <p:spPr bwMode="auto">
          <a:xfrm>
            <a:off x="3207085" y="1929471"/>
            <a:ext cx="1701799" cy="110053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2" name="TextBox 11"/>
          <p:cNvSpPr txBox="1"/>
          <p:nvPr/>
        </p:nvSpPr>
        <p:spPr>
          <a:xfrm>
            <a:off x="3060113" y="1189582"/>
            <a:ext cx="1985159" cy="523220"/>
          </a:xfrm>
          <a:prstGeom prst="rect">
            <a:avLst/>
          </a:prstGeom>
          <a:noFill/>
        </p:spPr>
        <p:txBody>
          <a:bodyPr wrap="none" rtlCol="0">
            <a:spAutoFit/>
          </a:bodyPr>
          <a:lstStyle/>
          <a:p>
            <a:r>
              <a:rPr lang="en-US" sz="2800" b="1"/>
              <a:t>“Blackbox”</a:t>
            </a:r>
            <a:endParaRPr lang="en-GB" sz="2800"/>
          </a:p>
        </p:txBody>
      </p:sp>
      <p:cxnSp>
        <p:nvCxnSpPr>
          <p:cNvPr id="14" name="Straight Connector 13"/>
          <p:cNvCxnSpPr/>
          <p:nvPr/>
        </p:nvCxnSpPr>
        <p:spPr bwMode="auto">
          <a:xfrm>
            <a:off x="935596" y="3769895"/>
            <a:ext cx="0" cy="163324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bwMode="auto">
          <a:xfrm>
            <a:off x="2692207" y="3769895"/>
            <a:ext cx="0" cy="163324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bwMode="auto">
          <a:xfrm>
            <a:off x="5555799" y="3769895"/>
            <a:ext cx="0" cy="163324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bwMode="auto">
          <a:xfrm>
            <a:off x="8189495" y="3769895"/>
            <a:ext cx="0" cy="163324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Left Brace 2"/>
          <p:cNvSpPr/>
          <p:nvPr/>
        </p:nvSpPr>
        <p:spPr bwMode="auto">
          <a:xfrm rot="16200000">
            <a:off x="3995025" y="4204963"/>
            <a:ext cx="219251" cy="2824885"/>
          </a:xfrm>
          <a:prstGeom prst="leftBrace">
            <a:avLst>
              <a:gd name="adj1" fmla="val 26371"/>
              <a:gd name="adj2" fmla="val 51704"/>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8" name="TextBox 17"/>
          <p:cNvSpPr txBox="1"/>
          <p:nvPr/>
        </p:nvSpPr>
        <p:spPr>
          <a:xfrm>
            <a:off x="3444030" y="5617405"/>
            <a:ext cx="1435008" cy="523220"/>
          </a:xfrm>
          <a:prstGeom prst="rect">
            <a:avLst/>
          </a:prstGeom>
          <a:noFill/>
        </p:spPr>
        <p:txBody>
          <a:bodyPr wrap="none" rtlCol="0">
            <a:spAutoFit/>
          </a:bodyPr>
          <a:lstStyle/>
          <a:p>
            <a:r>
              <a:rPr lang="en-US" sz="2800" b="1">
                <a:solidFill>
                  <a:srgbClr val="002060"/>
                </a:solidFill>
              </a:rPr>
              <a:t>Học tập</a:t>
            </a:r>
            <a:endParaRPr lang="en-GB" sz="2800"/>
          </a:p>
        </p:txBody>
      </p:sp>
      <p:sp>
        <p:nvSpPr>
          <p:cNvPr id="19" name="TextBox 18"/>
          <p:cNvSpPr txBox="1"/>
          <p:nvPr/>
        </p:nvSpPr>
        <p:spPr>
          <a:xfrm>
            <a:off x="4963583" y="6281570"/>
            <a:ext cx="1701043" cy="461665"/>
          </a:xfrm>
          <a:prstGeom prst="rect">
            <a:avLst/>
          </a:prstGeom>
          <a:noFill/>
        </p:spPr>
        <p:txBody>
          <a:bodyPr wrap="none" rtlCol="0">
            <a:spAutoFit/>
          </a:bodyPr>
          <a:lstStyle/>
          <a:p>
            <a:r>
              <a:rPr lang="en-US" sz="2400" b="1">
                <a:solidFill>
                  <a:srgbClr val="FF0000"/>
                </a:solidFill>
              </a:rPr>
              <a:t>Dialogflow</a:t>
            </a:r>
            <a:endParaRPr lang="en-GB" sz="2400" b="1">
              <a:solidFill>
                <a:srgbClr val="FF0000"/>
              </a:solidFill>
            </a:endParaRPr>
          </a:p>
        </p:txBody>
      </p:sp>
      <p:sp>
        <p:nvSpPr>
          <p:cNvPr id="20" name="TextBox 19"/>
          <p:cNvSpPr txBox="1"/>
          <p:nvPr/>
        </p:nvSpPr>
        <p:spPr>
          <a:xfrm>
            <a:off x="1962949" y="6281570"/>
            <a:ext cx="1194558" cy="461665"/>
          </a:xfrm>
          <a:prstGeom prst="rect">
            <a:avLst/>
          </a:prstGeom>
          <a:noFill/>
        </p:spPr>
        <p:txBody>
          <a:bodyPr wrap="none" rtlCol="0">
            <a:spAutoFit/>
          </a:bodyPr>
          <a:lstStyle/>
          <a:p>
            <a:r>
              <a:rPr lang="en-US" sz="2400" b="1">
                <a:solidFill>
                  <a:srgbClr val="FF0000"/>
                </a:solidFill>
              </a:rPr>
              <a:t>Python</a:t>
            </a:r>
            <a:endParaRPr lang="en-GB" sz="2400">
              <a:solidFill>
                <a:srgbClr val="FF0000"/>
              </a:solidFill>
            </a:endParaRPr>
          </a:p>
        </p:txBody>
      </p:sp>
      <p:cxnSp>
        <p:nvCxnSpPr>
          <p:cNvPr id="8" name="Straight Arrow Connector 7"/>
          <p:cNvCxnSpPr>
            <a:stCxn id="18" idx="1"/>
            <a:endCxn id="20" idx="0"/>
          </p:cNvCxnSpPr>
          <p:nvPr/>
        </p:nvCxnSpPr>
        <p:spPr bwMode="auto">
          <a:xfrm flipH="1">
            <a:off x="2560228" y="5879015"/>
            <a:ext cx="883802" cy="402555"/>
          </a:xfrm>
          <a:prstGeom prst="straightConnector1">
            <a:avLst/>
          </a:prstGeom>
          <a:ln w="381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18" idx="3"/>
            <a:endCxn id="19" idx="0"/>
          </p:cNvCxnSpPr>
          <p:nvPr/>
        </p:nvCxnSpPr>
        <p:spPr bwMode="auto">
          <a:xfrm>
            <a:off x="4879038" y="5879015"/>
            <a:ext cx="935067" cy="402555"/>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164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3176" y="1576220"/>
            <a:ext cx="4055644" cy="4363467"/>
          </a:xfrm>
        </p:spPr>
        <p:txBody>
          <a:bodyPr>
            <a:normAutofit/>
          </a:bodyPr>
          <a:lstStyle/>
          <a:p>
            <a:pPr algn="just"/>
            <a:r>
              <a:rPr lang="en-US" sz="2400"/>
              <a:t>AI được ứng dụng trong nhiều ngành khác nhau.</a:t>
            </a:r>
          </a:p>
          <a:p>
            <a:pPr algn="just"/>
            <a:r>
              <a:rPr lang="en-US" sz="2400"/>
              <a:t>AI có thể giải quyết được các vấn đề phức tạp một cách hiệu quả.</a:t>
            </a:r>
          </a:p>
          <a:p>
            <a:pPr algn="just"/>
            <a:r>
              <a:rPr lang="en-US" sz="2400"/>
              <a:t>Theo thống kê việc sử dụng AI đã tăng 270% trong 4 năm qua.</a:t>
            </a:r>
          </a:p>
          <a:p>
            <a:pPr algn="just"/>
            <a:r>
              <a:rPr lang="en-US" sz="2400"/>
              <a:t>Thị trường AI toàn cầu dự kiến sẽ đạt doanh thu 118.6 tỷ $ vào năm 2025.</a:t>
            </a:r>
            <a:endParaRPr lang="en-US" sz="2400" dirty="0"/>
          </a:p>
        </p:txBody>
      </p:sp>
      <p:sp>
        <p:nvSpPr>
          <p:cNvPr id="2" name="Title 1"/>
          <p:cNvSpPr>
            <a:spLocks noGrp="1"/>
          </p:cNvSpPr>
          <p:nvPr>
            <p:ph type="title"/>
          </p:nvPr>
        </p:nvSpPr>
        <p:spPr/>
        <p:txBody>
          <a:bodyPr/>
          <a:lstStyle/>
          <a:p>
            <a:r>
              <a:rPr lang="en-US" sz="2400" dirty="0"/>
              <a:t>1.2</a:t>
            </a:r>
            <a:r>
              <a:rPr lang="en-US" sz="2400"/>
              <a:t>. Một số </a:t>
            </a:r>
            <a:r>
              <a:rPr lang="en-US" sz="2400" dirty="0" err="1"/>
              <a:t>ứng</a:t>
            </a:r>
            <a:r>
              <a:rPr lang="en-US" sz="2400" dirty="0"/>
              <a:t> </a:t>
            </a:r>
            <a:r>
              <a:rPr lang="en-US" sz="2400" dirty="0" err="1"/>
              <a:t>dụng</a:t>
            </a:r>
            <a:r>
              <a:rPr lang="en-US" sz="2400" dirty="0"/>
              <a:t> </a:t>
            </a:r>
            <a:r>
              <a:rPr lang="en-US" sz="2400" err="1"/>
              <a:t>của</a:t>
            </a:r>
            <a:r>
              <a:rPr lang="en-US" sz="2400"/>
              <a:t> AI trong các lĩnh vực cụ thể </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0" y="1824330"/>
            <a:ext cx="4815181" cy="3867248"/>
          </a:xfrm>
          <a:prstGeom prst="rect">
            <a:avLst/>
          </a:prstGeom>
        </p:spPr>
      </p:pic>
    </p:spTree>
    <p:extLst>
      <p:ext uri="{BB962C8B-B14F-4D97-AF65-F5344CB8AC3E}">
        <p14:creationId xmlns:p14="http://schemas.microsoft.com/office/powerpoint/2010/main" val="1593917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1.2.1. Ứng dụng AI trong Tài chính- ngân hàng</a:t>
            </a:r>
          </a:p>
        </p:txBody>
      </p:sp>
      <p:sp>
        <p:nvSpPr>
          <p:cNvPr id="3" name="Content Placeholder 2"/>
          <p:cNvSpPr>
            <a:spLocks noGrp="1"/>
          </p:cNvSpPr>
          <p:nvPr>
            <p:ph idx="1"/>
          </p:nvPr>
        </p:nvSpPr>
        <p:spPr/>
        <p:txBody>
          <a:bodyPr/>
          <a:lstStyle/>
          <a:p>
            <a:pPr algn="just"/>
            <a:r>
              <a:rPr lang="en-US"/>
              <a:t>Sự phát triển nhanh chóng của các dịch vụ </a:t>
            </a:r>
            <a:r>
              <a:rPr lang="en-US" b="1">
                <a:hlinkClick r:id="rId2"/>
              </a:rPr>
              <a:t>Internet Banking</a:t>
            </a:r>
            <a:r>
              <a:rPr lang="en-US"/>
              <a:t> và </a:t>
            </a:r>
            <a:r>
              <a:rPr lang="en-US" b="1">
                <a:hlinkClick r:id="rId3"/>
              </a:rPr>
              <a:t>Mobile banking</a:t>
            </a:r>
            <a:r>
              <a:rPr lang="en-US"/>
              <a:t>, sự phổ biến của trí tuệ nhân tạo (AI) trong ngân hàng đang dần thay đổi và tăng lên rõ rệt</a:t>
            </a:r>
          </a:p>
          <a:p>
            <a:pPr algn="just"/>
            <a:r>
              <a:rPr lang="en-US"/>
              <a:t>AI còn được thúc đẩy bởi dữ liệu sẵn có lớn, nhu cầu về bộ xử lý cao càng giúp cho mở rộng việc ứng dụng trí tuệ nhân tạo (AI) trong lĩnh vực ngân hàng ngày càng tăng mạnh mẽ</a:t>
            </a:r>
          </a:p>
        </p:txBody>
      </p:sp>
    </p:spTree>
    <p:extLst>
      <p:ext uri="{BB962C8B-B14F-4D97-AF65-F5344CB8AC3E}">
        <p14:creationId xmlns:p14="http://schemas.microsoft.com/office/powerpoint/2010/main" val="3809401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Cá nhân hóa ngân hàng</a:t>
            </a:r>
          </a:p>
        </p:txBody>
      </p:sp>
      <p:sp>
        <p:nvSpPr>
          <p:cNvPr id="3" name="Content Placeholder 2"/>
          <p:cNvSpPr>
            <a:spLocks noGrp="1"/>
          </p:cNvSpPr>
          <p:nvPr>
            <p:ph idx="1"/>
          </p:nvPr>
        </p:nvSpPr>
        <p:spPr>
          <a:xfrm>
            <a:off x="457200" y="1228727"/>
            <a:ext cx="5990095" cy="5248275"/>
          </a:xfrm>
        </p:spPr>
        <p:txBody>
          <a:bodyPr/>
          <a:lstStyle/>
          <a:p>
            <a:pPr algn="just"/>
            <a:r>
              <a:rPr lang="en-US"/>
              <a:t>AI cung cấp sức mạnh cho các chatbot thông minh - giải pháp trợ giúp toàn diện làm giảm khối lượng công việc của các trung tâm cuộc gọi.</a:t>
            </a:r>
          </a:p>
          <a:p>
            <a:pPr lvl="1" algn="just"/>
            <a:r>
              <a:rPr lang="en-US"/>
              <a:t>Ví dụ như Amazon, Alexa… với các trợ lý ảo điều khiển bằng giọng nói, có thể kiểm tra số dư, lên lịch thanh toán và tra cứu hoạt động.</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126" y="1437353"/>
            <a:ext cx="1897544" cy="4122777"/>
          </a:xfrm>
          <a:prstGeom prst="rect">
            <a:avLst/>
          </a:prstGeom>
        </p:spPr>
      </p:pic>
    </p:spTree>
    <p:extLst>
      <p:ext uri="{BB962C8B-B14F-4D97-AF65-F5344CB8AC3E}">
        <p14:creationId xmlns:p14="http://schemas.microsoft.com/office/powerpoint/2010/main" val="1006848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Cá nhân hóa ngân hàng</a:t>
            </a:r>
          </a:p>
        </p:txBody>
      </p:sp>
      <p:sp>
        <p:nvSpPr>
          <p:cNvPr id="3" name="Content Placeholder 2"/>
          <p:cNvSpPr>
            <a:spLocks noGrp="1"/>
          </p:cNvSpPr>
          <p:nvPr>
            <p:ph idx="1"/>
          </p:nvPr>
        </p:nvSpPr>
        <p:spPr>
          <a:xfrm>
            <a:off x="457200" y="1228727"/>
            <a:ext cx="5990095" cy="5248275"/>
          </a:xfrm>
        </p:spPr>
        <p:txBody>
          <a:bodyPr/>
          <a:lstStyle/>
          <a:p>
            <a:pPr algn="just"/>
            <a:r>
              <a:rPr lang="en-US"/>
              <a:t>Một số sản phẩm chatbot-AI khác có khả năng:</a:t>
            </a:r>
          </a:p>
          <a:p>
            <a:pPr lvl="1" algn="just"/>
            <a:r>
              <a:rPr lang="en-US"/>
              <a:t>Cung cấp thông tin tài khoản, đặt lại mật khẩu như Wells Fargo với “Chatbot” qua nền tảng Facebook Messenger</a:t>
            </a:r>
          </a:p>
          <a:p>
            <a:pPr lvl="1" algn="just"/>
            <a:r>
              <a:rPr lang="en-US"/>
              <a:t>Hướng dẫn tài chính, đáp ứng nhu cầu đơn giản của khách hàng như “Erica” của Bank of America</a:t>
            </a:r>
          </a:p>
          <a:p>
            <a:pPr lvl="1" algn="just"/>
            <a:r>
              <a:rPr lang="en-US"/>
              <a:t>Tư vấn khách hàng các thông tin về lãi suất, tỷ giá, sản phẩm, biểu phí…như Chatbot của VietABank</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126" y="1437353"/>
            <a:ext cx="1897544" cy="4122777"/>
          </a:xfrm>
          <a:prstGeom prst="rect">
            <a:avLst/>
          </a:prstGeom>
        </p:spPr>
      </p:pic>
    </p:spTree>
    <p:extLst>
      <p:ext uri="{BB962C8B-B14F-4D97-AF65-F5344CB8AC3E}">
        <p14:creationId xmlns:p14="http://schemas.microsoft.com/office/powerpoint/2010/main" val="4203835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Phát hiện và phòng chống gian lận</a:t>
            </a:r>
          </a:p>
        </p:txBody>
      </p:sp>
      <p:sp>
        <p:nvSpPr>
          <p:cNvPr id="3" name="Content Placeholder 2"/>
          <p:cNvSpPr>
            <a:spLocks noGrp="1"/>
          </p:cNvSpPr>
          <p:nvPr>
            <p:ph idx="1"/>
          </p:nvPr>
        </p:nvSpPr>
        <p:spPr/>
        <p:txBody>
          <a:bodyPr/>
          <a:lstStyle/>
          <a:p>
            <a:pPr algn="just"/>
            <a:r>
              <a:rPr lang="en-US"/>
              <a:t>AI đặc biệt hiệu quả trong việc ngăn chặn gian lận thẻ tín dụng, vốn đang phát triển theo cấp số nhân trong những năm gần đây do sự gia tăng của thương mại điện tử và giao dịch trực tuyến. </a:t>
            </a:r>
          </a:p>
          <a:p>
            <a:pPr algn="just"/>
            <a:r>
              <a:rPr lang="en-US"/>
              <a:t>Các hệ thống phát hiện gian lận phân tích khách hàng, hành vi, vị trí, thói quen mua hàng của khách hàng và kích hoạt cơ chế bảo mật khi có gì đó không đúng và mâu thuẫn với mô hình chi tiêu đã thiết lập.</a:t>
            </a:r>
          </a:p>
          <a:p>
            <a:endParaRPr lang="en-US"/>
          </a:p>
        </p:txBody>
      </p:sp>
    </p:spTree>
    <p:extLst>
      <p:ext uri="{BB962C8B-B14F-4D97-AF65-F5344CB8AC3E}">
        <p14:creationId xmlns:p14="http://schemas.microsoft.com/office/powerpoint/2010/main" val="1040183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Phát hiện và phòng chống gian lận</a:t>
            </a:r>
          </a:p>
        </p:txBody>
      </p:sp>
      <p:sp>
        <p:nvSpPr>
          <p:cNvPr id="3" name="Content Placeholder 2"/>
          <p:cNvSpPr>
            <a:spLocks noGrp="1"/>
          </p:cNvSpPr>
          <p:nvPr>
            <p:ph idx="1"/>
          </p:nvPr>
        </p:nvSpPr>
        <p:spPr/>
        <p:txBody>
          <a:bodyPr/>
          <a:lstStyle/>
          <a:p>
            <a:pPr algn="just"/>
            <a:r>
              <a:rPr lang="en-US"/>
              <a:t>CitiBank (Mỹ) đã đầu tư chiến lược vào Feedzai, một doanh nghiệp khoa học dữ liệu hàng đầu thế giới hoạt động trong thời gian thực để xác định và loại bỏ gian lận trong tất cả các tuyến thương mại bao gồm cả ngân hàng trực tuyến và trực tiếp.</a:t>
            </a:r>
          </a:p>
          <a:p>
            <a:pPr algn="just"/>
            <a:r>
              <a:rPr lang="en-US" i="1"/>
              <a:t>HSBC (Hong Kong)</a:t>
            </a:r>
            <a:r>
              <a:rPr lang="en-US"/>
              <a:t> đã hợp tác với Quantexa để khởi động phần mềm AI nhằm ngăn chặn hành vi rửa tiền. Bằng cách phân tích dữ liệu nội bộ, công khai và giao dịch trong mạng lưới rộng lớn hơn của khách hàng</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687" y="5815057"/>
            <a:ext cx="1760373" cy="838273"/>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054" y="5792720"/>
            <a:ext cx="1061288" cy="640142"/>
          </a:xfrm>
          <a:prstGeom prst="rect">
            <a:avLst/>
          </a:prstGeom>
        </p:spPr>
      </p:pic>
    </p:spTree>
    <p:extLst>
      <p:ext uri="{BB962C8B-B14F-4D97-AF65-F5344CB8AC3E}">
        <p14:creationId xmlns:p14="http://schemas.microsoft.com/office/powerpoint/2010/main" val="2228896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Quản trị rủi ro</a:t>
            </a:r>
          </a:p>
        </p:txBody>
      </p:sp>
      <p:sp>
        <p:nvSpPr>
          <p:cNvPr id="3" name="Content Placeholder 2"/>
          <p:cNvSpPr>
            <a:spLocks noGrp="1"/>
          </p:cNvSpPr>
          <p:nvPr>
            <p:ph idx="1"/>
          </p:nvPr>
        </p:nvSpPr>
        <p:spPr/>
        <p:txBody>
          <a:bodyPr/>
          <a:lstStyle/>
          <a:p>
            <a:pPr algn="just"/>
            <a:r>
              <a:rPr lang="en-US" sz="2400"/>
              <a:t>AI có tác động lớn đến việc quản trị rủi ro. Nhờ có AI, một lượng lớn dữ liệu có thể được xử lý trong một thời gian ngắn và hệ thống có thể quản trị cả dữ liệu có cấu trúc và phi cấu trúc</a:t>
            </a:r>
          </a:p>
          <a:p>
            <a:pPr algn="just"/>
            <a:r>
              <a:rPr lang="en-US" sz="2400"/>
              <a:t> Các thuật toán học máy trong AI có khả năng phân tích lịch sử của các trường hợp rủi ro và xác định các dấu hiệu sớm của các vấn đề tiềm năng trong tương lai.</a:t>
            </a:r>
          </a:p>
          <a:p>
            <a:pPr algn="just"/>
            <a:r>
              <a:rPr lang="en-US" sz="2400"/>
              <a:t>Gã khổng lồ ngân hàng JP Morgan Chase gần đây đã giới thiệu nền tảng Contract Intelligence (COiN) của mình. Công cụ dựa trên AI này có thể phân tích hàng nghìn thỏa thuận thương mại trong vài giây, trích xuất các điều khoản quan trọng và dữ liệu khác</a:t>
            </a:r>
          </a:p>
          <a:p>
            <a:pPr algn="just"/>
            <a:endParaRPr lang="en-US" sz="2400"/>
          </a:p>
          <a:p>
            <a:pPr marL="0" indent="0" algn="just">
              <a:buNone/>
            </a:pPr>
            <a:endParaRPr lang="en-US" sz="240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242" y="5676684"/>
            <a:ext cx="2514818" cy="510584"/>
          </a:xfrm>
          <a:prstGeom prst="rect">
            <a:avLst/>
          </a:prstGeom>
        </p:spPr>
      </p:pic>
    </p:spTree>
    <p:extLst>
      <p:ext uri="{BB962C8B-B14F-4D97-AF65-F5344CB8AC3E}">
        <p14:creationId xmlns:p14="http://schemas.microsoft.com/office/powerpoint/2010/main" val="349770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1.1. Khái niệm cơ bản về AI</a:t>
            </a:r>
            <a:endParaRPr lang="en-GB"/>
          </a:p>
        </p:txBody>
      </p:sp>
      <p:sp>
        <p:nvSpPr>
          <p:cNvPr id="4" name="TextBox 3"/>
          <p:cNvSpPr txBox="1"/>
          <p:nvPr/>
        </p:nvSpPr>
        <p:spPr>
          <a:xfrm>
            <a:off x="155028" y="1551914"/>
            <a:ext cx="6807246" cy="919401"/>
          </a:xfrm>
          <a:prstGeom prst="wedgeRoundRectCallout">
            <a:avLst>
              <a:gd name="adj1" fmla="val -3240"/>
              <a:gd name="adj2" fmla="val 80734"/>
              <a:gd name="adj3" fmla="val 16667"/>
            </a:avLst>
          </a:prstGeom>
          <a:solidFill>
            <a:schemeClr val="accent1">
              <a:lumMod val="20000"/>
              <a:lumOff val="80000"/>
            </a:schemeClr>
          </a:solidFill>
          <a:ln>
            <a:solidFill>
              <a:srgbClr val="00B050"/>
            </a:solidFill>
            <a:prstDash val="lgDash"/>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vi-VN" sz="2400" b="1">
                <a:ln w="0"/>
                <a:effectLst>
                  <a:outerShdw blurRad="38100" dist="19050" dir="2700000" algn="tl" rotWithShape="0">
                    <a:schemeClr val="dk1">
                      <a:alpha val="40000"/>
                    </a:schemeClr>
                  </a:outerShdw>
                </a:effectLst>
              </a:rPr>
              <a:t>Liệu máy móc có thể thực sự suy nghĩ như </a:t>
            </a:r>
            <a:r>
              <a:rPr lang="en-US" sz="2400" b="1">
                <a:ln w="0"/>
                <a:effectLst>
                  <a:outerShdw blurRad="38100" dist="19050" dir="2700000" algn="tl" rotWithShape="0">
                    <a:schemeClr val="dk1">
                      <a:alpha val="40000"/>
                    </a:schemeClr>
                  </a:outerShdw>
                </a:effectLst>
              </a:rPr>
              <a:t>m</a:t>
            </a:r>
            <a:r>
              <a:rPr lang="vi-VN" sz="2400" b="1">
                <a:ln w="0"/>
                <a:effectLst>
                  <a:outerShdw blurRad="38100" dist="19050" dir="2700000" algn="tl" rotWithShape="0">
                    <a:schemeClr val="dk1">
                      <a:alpha val="40000"/>
                    </a:schemeClr>
                  </a:outerShdw>
                </a:effectLst>
              </a:rPr>
              <a:t>ột con người hay không?</a:t>
            </a:r>
            <a:endParaRPr lang="en-GB" sz="2400" b="1">
              <a:ln w="0"/>
              <a:effectLst>
                <a:outerShdw blurRad="38100" dist="19050" dir="2700000" algn="tl" rotWithShape="0">
                  <a:schemeClr val="dk1">
                    <a:alpha val="40000"/>
                  </a:schemeClr>
                </a:outerShdw>
              </a:effectLst>
            </a:endParaRPr>
          </a:p>
        </p:txBody>
      </p:sp>
      <p:sp>
        <p:nvSpPr>
          <p:cNvPr id="5" name="TextBox 4"/>
          <p:cNvSpPr txBox="1"/>
          <p:nvPr/>
        </p:nvSpPr>
        <p:spPr>
          <a:xfrm>
            <a:off x="882316" y="3313546"/>
            <a:ext cx="8082171" cy="510778"/>
          </a:xfrm>
          <a:prstGeom prst="wedgeRoundRectCallout">
            <a:avLst>
              <a:gd name="adj1" fmla="val 6538"/>
              <a:gd name="adj2" fmla="val 101288"/>
              <a:gd name="adj3" fmla="val 16667"/>
            </a:avLst>
          </a:prstGeom>
          <a:solidFill>
            <a:schemeClr val="accent1">
              <a:lumMod val="20000"/>
              <a:lumOff val="80000"/>
            </a:schemeClr>
          </a:solidFill>
          <a:ln>
            <a:solidFill>
              <a:srgbClr val="00B0F0"/>
            </a:solidFill>
            <a:prstDash val="dash"/>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vi-VN" sz="2400" b="1">
                <a:ln w="0"/>
                <a:effectLst>
                  <a:outerShdw blurRad="38100" dist="19050" dir="2700000" algn="tl" rotWithShape="0">
                    <a:schemeClr val="dk1">
                      <a:alpha val="40000"/>
                    </a:schemeClr>
                  </a:outerShdw>
                </a:effectLst>
              </a:rPr>
              <a:t>Liệu một cỗ máy có thể trở thành con người hay không?</a:t>
            </a:r>
            <a:endParaRPr lang="en-GB" sz="2400" b="1">
              <a:ln w="0"/>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049" y="4160520"/>
            <a:ext cx="1871061" cy="2499360"/>
          </a:xfrm>
          <a:prstGeom prst="rect">
            <a:avLst/>
          </a:prstGeom>
        </p:spPr>
      </p:pic>
    </p:spTree>
    <p:extLst>
      <p:ext uri="{BB962C8B-B14F-4D97-AF65-F5344CB8AC3E}">
        <p14:creationId xmlns:p14="http://schemas.microsoft.com/office/powerpoint/2010/main" val="373500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a:t>(4) Các giao dịch thuật toán</a:t>
            </a:r>
          </a:p>
          <a:p>
            <a:pPr marL="0" indent="0" algn="just">
              <a:buNone/>
            </a:pPr>
            <a:r>
              <a:rPr lang="en-US"/>
              <a:t>(5) Tự động hóa quy trình</a:t>
            </a:r>
          </a:p>
        </p:txBody>
      </p:sp>
    </p:spTree>
    <p:extLst>
      <p:ext uri="{BB962C8B-B14F-4D97-AF65-F5344CB8AC3E}">
        <p14:creationId xmlns:p14="http://schemas.microsoft.com/office/powerpoint/2010/main" val="2726554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1.2.2. Ứng dụng AI trong ngành bán lẻ</a:t>
            </a:r>
          </a:p>
        </p:txBody>
      </p:sp>
      <p:sp>
        <p:nvSpPr>
          <p:cNvPr id="3" name="Content Placeholder 2"/>
          <p:cNvSpPr>
            <a:spLocks noGrp="1"/>
          </p:cNvSpPr>
          <p:nvPr>
            <p:ph idx="1"/>
          </p:nvPr>
        </p:nvSpPr>
        <p:spPr/>
        <p:txBody>
          <a:bodyPr/>
          <a:lstStyle/>
          <a:p>
            <a:pPr algn="just"/>
            <a:r>
              <a:rPr lang="en-US" sz="2400"/>
              <a:t>Theo một khảo sát đến 400 giám đốc điều hành bán lẻ thực hiện bởi Capgemini, AI cho phép hiệu quả trong một vài quy trình và hoạt động từ đó đã giúp họ tiết kiệm gần 340 triệu đô mỗi năm tính đến năm 2022</a:t>
            </a:r>
          </a:p>
          <a:p>
            <a:pPr algn="just"/>
            <a:r>
              <a:rPr lang="en-US" sz="2400"/>
              <a:t>Theo IBM khảo sát 1900 công ty bán lẻ và sản phẩm tiêu dùng trên 3 quốc gia. Báo cáo cho thấy 85% các công ty bán lẻ có kế hoạch thực hiện tự động hóa thông minh nhằm lập kế hoạch chuỗi cung ứng vào năm 2021 và họ tin rằng việc ứng dụng AI sẽ dẫn đến 10% tăng trưởng hằng năm.</a:t>
            </a:r>
          </a:p>
          <a:p>
            <a:pPr algn="just"/>
            <a:r>
              <a:rPr lang="en-US" sz="2400"/>
              <a:t>Công ty nghiên cứu tiếp thị Tractica đã dự đoán rằng doanh thu AI toàn cầu sẽ tăng từ 643,7 triệu USD vào năm 2016 lên mức vượt quá 36,8 tỷ USD vào năm 2025 (theo Forbes).</a:t>
            </a:r>
          </a:p>
          <a:p>
            <a:pPr algn="just"/>
            <a:endParaRPr lang="en-US" sz="2400"/>
          </a:p>
          <a:p>
            <a:pPr algn="just"/>
            <a:endParaRPr lang="en-US" sz="2400"/>
          </a:p>
        </p:txBody>
      </p:sp>
    </p:spTree>
    <p:extLst>
      <p:ext uri="{BB962C8B-B14F-4D97-AF65-F5344CB8AC3E}">
        <p14:creationId xmlns:p14="http://schemas.microsoft.com/office/powerpoint/2010/main" val="4216865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Nâng cao hoạt động dịch vụ cửa hàng</a:t>
            </a:r>
          </a:p>
        </p:txBody>
      </p:sp>
      <p:sp>
        <p:nvSpPr>
          <p:cNvPr id="3" name="Content Placeholder 2"/>
          <p:cNvSpPr>
            <a:spLocks noGrp="1"/>
          </p:cNvSpPr>
          <p:nvPr>
            <p:ph idx="1"/>
          </p:nvPr>
        </p:nvSpPr>
        <p:spPr/>
        <p:txBody>
          <a:bodyPr/>
          <a:lstStyle/>
          <a:p>
            <a:pPr algn="just"/>
            <a:r>
              <a:rPr lang="en-US"/>
              <a:t>Ứng dụng AI trong bán hàng để hỗ trợ khách hàng trong cửa hàng, giảm thời gian chờ đợi thanh toán thông qua thanh toán không cần thu ngân, bổ sung hàng hóa kịp thời bằng cách theo dõi hàng theo thời gian thực và số hóa các phòng trưng bày và dùng thử của cửa hàng theo mô hình thực tế ảo. </a:t>
            </a:r>
          </a:p>
          <a:p>
            <a:pPr lvl="1" algn="just"/>
            <a:r>
              <a:rPr lang="en-US"/>
              <a:t>Amazon Go và Just Walk Out</a:t>
            </a:r>
          </a:p>
          <a:p>
            <a:pPr lvl="1" algn="just"/>
            <a:r>
              <a:rPr lang="en-US"/>
              <a:t>LoweBots giúp khách hàng xác định vị trí các mặt hàng, theo dõi tồn kho…</a:t>
            </a:r>
          </a:p>
          <a:p>
            <a:pPr lvl="1" algn="just"/>
            <a:r>
              <a:rPr lang="en-US"/>
              <a:t>Walmart triển khai Robot để quét giá</a:t>
            </a:r>
          </a:p>
          <a:p>
            <a:pPr marL="457200" lvl="1" indent="0" algn="just">
              <a:buNone/>
            </a:pPr>
            <a:r>
              <a:rPr lang="en-US"/>
              <a:t>…</a:t>
            </a:r>
          </a:p>
          <a:p>
            <a:pPr algn="just"/>
            <a:endParaRPr lang="en-US"/>
          </a:p>
        </p:txBody>
      </p:sp>
    </p:spTree>
    <p:extLst>
      <p:ext uri="{BB962C8B-B14F-4D97-AF65-F5344CB8AC3E}">
        <p14:creationId xmlns:p14="http://schemas.microsoft.com/office/powerpoint/2010/main" val="700437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Chatbot hỗ trợ khách hàng</a:t>
            </a:r>
          </a:p>
        </p:txBody>
      </p:sp>
      <p:sp>
        <p:nvSpPr>
          <p:cNvPr id="3" name="Content Placeholder 2"/>
          <p:cNvSpPr>
            <a:spLocks noGrp="1"/>
          </p:cNvSpPr>
          <p:nvPr>
            <p:ph idx="1"/>
          </p:nvPr>
        </p:nvSpPr>
        <p:spPr/>
        <p:txBody>
          <a:bodyPr/>
          <a:lstStyle/>
          <a:p>
            <a:pPr algn="just"/>
            <a:r>
              <a:rPr lang="en-US"/>
              <a:t>Giải pháp trí tuệ nhân tạo trong bán lẻ đã dễ dàng cải thiệt mức độ tương tác của khách  hàng bằng cách xây dựng các hệ thống hỗ trợ trò chuyện và tương tác.</a:t>
            </a:r>
          </a:p>
          <a:p>
            <a:pPr algn="just"/>
            <a:r>
              <a:rPr lang="en-US"/>
              <a:t>Chatbot được coi là một cách hiệu quả để giao tiếp khách hang: trả lời được các câu hỏi thường gặp, có thể giới thiệu dược sản phẩm, giải quyết được khiếu nại và thu thập dữ liệu có giá trị từ khách hàng…</a:t>
            </a:r>
          </a:p>
          <a:p>
            <a:pPr algn="just"/>
            <a:r>
              <a:rPr lang="en-US"/>
              <a:t>Một số Chatbot chăm sóc khách hang như Chatbot của Amazon, Lazada, Shoppee... Đặc biệt là chatbot của H &amp;M</a:t>
            </a:r>
          </a:p>
        </p:txBody>
      </p:sp>
    </p:spTree>
    <p:extLst>
      <p:ext uri="{BB962C8B-B14F-4D97-AF65-F5344CB8AC3E}">
        <p14:creationId xmlns:p14="http://schemas.microsoft.com/office/powerpoint/2010/main" val="293637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Điều chỉnh giá linh hoạt</a:t>
            </a:r>
          </a:p>
        </p:txBody>
      </p:sp>
      <p:sp>
        <p:nvSpPr>
          <p:cNvPr id="3" name="Content Placeholder 2"/>
          <p:cNvSpPr>
            <a:spLocks noGrp="1"/>
          </p:cNvSpPr>
          <p:nvPr>
            <p:ph idx="1"/>
          </p:nvPr>
        </p:nvSpPr>
        <p:spPr/>
        <p:txBody>
          <a:bodyPr/>
          <a:lstStyle/>
          <a:p>
            <a:pPr algn="just"/>
            <a:r>
              <a:rPr lang="en-US" sz="2400"/>
              <a:t>Thị trường bán lẻ là thị trường nhạy cảm về giá. Các ứng dụng AI ngày nay giúp doanh nghiệp phân tích hiệu quả của nhiều mô hình định giá trước khi đưa ra</a:t>
            </a:r>
          </a:p>
          <a:p>
            <a:pPr algn="just"/>
            <a:r>
              <a:rPr lang="vi-VN" sz="2400"/>
              <a:t>IBM đã biết rằng có tới 73% người được hỏi (các nhà bán lẻ) đang có kế hoạch sử dụng tự động hóa thông minh để nâng cao giá cả và khuyến mãi của họ vào năm 2021.</a:t>
            </a:r>
            <a:r>
              <a:rPr lang="en-US" sz="2400"/>
              <a:t> (Theo Forbes)</a:t>
            </a:r>
          </a:p>
          <a:p>
            <a:pPr algn="just"/>
            <a:r>
              <a:rPr lang="en-US" sz="2400"/>
              <a:t>Một số hãng bán lẻ như Amazon - đầu tư vào việc xây dựng một trung tâm định giá nội bộ. Những hãng khác như Target hoặc Metro khởi động các phòng thí nghiệm khởi động để thử nghiệm và kết hợp các giải pháp</a:t>
            </a:r>
          </a:p>
        </p:txBody>
      </p:sp>
    </p:spTree>
    <p:extLst>
      <p:ext uri="{BB962C8B-B14F-4D97-AF65-F5344CB8AC3E}">
        <p14:creationId xmlns:p14="http://schemas.microsoft.com/office/powerpoint/2010/main" val="1550926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384" y="471163"/>
            <a:ext cx="7736375" cy="487363"/>
          </a:xfrm>
        </p:spPr>
        <p:txBody>
          <a:bodyPr/>
          <a:lstStyle/>
          <a:p>
            <a:endParaRPr lang="en-US"/>
          </a:p>
        </p:txBody>
      </p:sp>
      <p:sp>
        <p:nvSpPr>
          <p:cNvPr id="3" name="Content Placeholder 2"/>
          <p:cNvSpPr>
            <a:spLocks noGrp="1"/>
          </p:cNvSpPr>
          <p:nvPr>
            <p:ph idx="1"/>
          </p:nvPr>
        </p:nvSpPr>
        <p:spPr/>
        <p:txBody>
          <a:bodyPr/>
          <a:lstStyle/>
          <a:p>
            <a:pPr marL="0" indent="0">
              <a:buNone/>
            </a:pPr>
            <a:r>
              <a:rPr lang="en-US"/>
              <a:t>(4) Quản lý chuỗi cung ứng và hậu cần hiệu quả</a:t>
            </a:r>
          </a:p>
          <a:p>
            <a:pPr marL="0" indent="0">
              <a:buNone/>
            </a:pPr>
            <a:r>
              <a:rPr lang="en-US"/>
              <a:t>(5) Cá nhân hóa và Thông tin chi tiết về khách hàng</a:t>
            </a:r>
          </a:p>
          <a:p>
            <a:pPr marL="0" indent="0">
              <a:buNone/>
            </a:pPr>
            <a:r>
              <a:rPr lang="en-US"/>
              <a:t>(6) Tìm kiếm sản phẩm thông minh</a:t>
            </a:r>
          </a:p>
          <a:p>
            <a:pPr marL="0" indent="0">
              <a:buNone/>
            </a:pPr>
            <a:r>
              <a:rPr lang="en-US"/>
              <a:t>(7) Hợp lý hóa hoạt động cửa hàng</a:t>
            </a:r>
          </a:p>
          <a:p>
            <a:pPr marL="0" indent="0">
              <a:buNone/>
            </a:pPr>
            <a:endParaRPr lang="en-US"/>
          </a:p>
        </p:txBody>
      </p:sp>
    </p:spTree>
    <p:extLst>
      <p:ext uri="{BB962C8B-B14F-4D97-AF65-F5344CB8AC3E}">
        <p14:creationId xmlns:p14="http://schemas.microsoft.com/office/powerpoint/2010/main" val="785794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Tương lai của AI</a:t>
            </a:r>
          </a:p>
        </p:txBody>
      </p:sp>
      <p:sp>
        <p:nvSpPr>
          <p:cNvPr id="3" name="Content Placeholder 2"/>
          <p:cNvSpPr>
            <a:spLocks noGrp="1"/>
          </p:cNvSpPr>
          <p:nvPr>
            <p:ph idx="1"/>
          </p:nvPr>
        </p:nvSpPr>
        <p:spPr/>
        <p:txBody>
          <a:bodyPr/>
          <a:lstStyle/>
          <a:p>
            <a:pPr algn="just"/>
            <a:r>
              <a:rPr lang="en-US"/>
              <a:t>AI có thể biến đổi mọi khía cạnh của các doanh nghiệp bán lẻ. Nó thay thế trực giác bằng trí thông minh và mang đến cho các nhà bán lẻ tầm nhìn về tương lai. Các nhà lãnh đạo doanh nghiệp cần thực dụng trong cách tiếp cận khi triển khai AI. </a:t>
            </a:r>
          </a:p>
          <a:p>
            <a:endParaRPr lang="en-US"/>
          </a:p>
        </p:txBody>
      </p:sp>
    </p:spTree>
    <p:extLst>
      <p:ext uri="{BB962C8B-B14F-4D97-AF65-F5344CB8AC3E}">
        <p14:creationId xmlns:p14="http://schemas.microsoft.com/office/powerpoint/2010/main" val="2227361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1.2.3. Ứng dụng AI trong lĩnh vực khác</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41801789"/>
              </p:ext>
            </p:extLst>
          </p:nvPr>
        </p:nvGraphicFramePr>
        <p:xfrm>
          <a:off x="457200" y="1228725"/>
          <a:ext cx="8229600" cy="524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846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384" y="471163"/>
            <a:ext cx="7821616" cy="487363"/>
          </a:xfrm>
        </p:spPr>
        <p:txBody>
          <a:bodyPr/>
          <a:lstStyle/>
          <a:p>
            <a:r>
              <a:rPr lang="en-US"/>
              <a:t>1.3. CÁC KỸ THUẬT CHÍNH TRONG AI</a:t>
            </a:r>
          </a:p>
        </p:txBody>
      </p:sp>
      <p:sp>
        <p:nvSpPr>
          <p:cNvPr id="3" name="Content Placeholder 2"/>
          <p:cNvSpPr>
            <a:spLocks noGrp="1"/>
          </p:cNvSpPr>
          <p:nvPr>
            <p:ph idx="1"/>
          </p:nvPr>
        </p:nvSpPr>
        <p:spPr/>
        <p:txBody>
          <a:bodyPr/>
          <a:lstStyle/>
          <a:p>
            <a:pPr marL="0" indent="0">
              <a:buNone/>
            </a:pPr>
            <a:r>
              <a:rPr lang="en-US"/>
              <a:t>1.3.1. Học máy (machine learning-ML)</a:t>
            </a:r>
          </a:p>
          <a:p>
            <a:pPr marL="0" indent="0">
              <a:buNone/>
            </a:pPr>
            <a:r>
              <a:rPr lang="en-US"/>
              <a:t>1.3.2. Học sâu (deep learning-DL)</a:t>
            </a:r>
          </a:p>
          <a:p>
            <a:pPr marL="0" indent="0">
              <a:buNone/>
            </a:pPr>
            <a:r>
              <a:rPr lang="en-US"/>
              <a:t>1.3.3. Xử lý ngôn ngữ tự nhiên (natural language processing – NLP)</a:t>
            </a:r>
          </a:p>
          <a:p>
            <a:pPr marL="0" indent="0">
              <a:buNone/>
            </a:pPr>
            <a:r>
              <a:rPr lang="en-US"/>
              <a:t>1.3.4. Thị giác máy tính (computer vision-CV)</a:t>
            </a:r>
          </a:p>
          <a:p>
            <a:pPr marL="0" indent="0">
              <a:buNone/>
            </a:pPr>
            <a:r>
              <a:rPr lang="en-US"/>
              <a:t>1.3.5. </a:t>
            </a:r>
            <a:r>
              <a:rPr lang="vi-VN"/>
              <a:t>Ngườ</a:t>
            </a:r>
            <a:r>
              <a:rPr lang="en-US"/>
              <a:t>i máy (Robotics)</a:t>
            </a:r>
          </a:p>
          <a:p>
            <a:endParaRPr lang="en-US"/>
          </a:p>
        </p:txBody>
      </p:sp>
    </p:spTree>
    <p:extLst>
      <p:ext uri="{BB962C8B-B14F-4D97-AF65-F5344CB8AC3E}">
        <p14:creationId xmlns:p14="http://schemas.microsoft.com/office/powerpoint/2010/main" val="282846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1.3.1. Học máy (machine learning-ML)</a:t>
            </a:r>
          </a:p>
        </p:txBody>
      </p:sp>
      <p:pic>
        <p:nvPicPr>
          <p:cNvPr id="1026" name="Picture 2" descr="Học máy là gì? Đột phá trong 5 ứng dụng của học má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2255" y="1228725"/>
            <a:ext cx="8139489"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53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 qua góc nhìn phim ảnh</a:t>
            </a:r>
            <a:endParaRPr lang="en-GB"/>
          </a:p>
        </p:txBody>
      </p:sp>
      <p:pic>
        <p:nvPicPr>
          <p:cNvPr id="4" name="BLADE RUNNER 2049- TỘI PHẠM NHÂN BẢN ẨN GIẤU ĐIỀU GÌ">
            <a:hlinkClick r:id="" action="ppaction://media"/>
          </p:cNvPr>
          <p:cNvPicPr>
            <a:picLocks noGrp="1" noChangeAspect="1"/>
          </p:cNvPicPr>
          <p:nvPr>
            <p:ph idx="1"/>
            <a:videoFile r:link="rId1"/>
            <p:extLst>
              <p:ext uri="{DAA4B4D4-6D71-4841-9C94-3DE7FCFB9230}">
                <p14:media xmlns:p14="http://schemas.microsoft.com/office/powerpoint/2010/main" r:embed="rId2">
                  <p14:trim st="59000" end="913188.177"/>
                </p14:media>
              </p:ext>
            </p:extLst>
          </p:nvPr>
        </p:nvPicPr>
        <p:blipFill>
          <a:blip r:embed="rId5"/>
          <a:stretch>
            <a:fillRect/>
          </a:stretch>
        </p:blipFill>
        <p:spPr>
          <a:xfrm>
            <a:off x="457200" y="1538288"/>
            <a:ext cx="8229600" cy="4629150"/>
          </a:xfrm>
        </p:spPr>
      </p:pic>
    </p:spTree>
    <p:extLst>
      <p:ext uri="{BB962C8B-B14F-4D97-AF65-F5344CB8AC3E}">
        <p14:creationId xmlns:p14="http://schemas.microsoft.com/office/powerpoint/2010/main" val="41962043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Học máy có thể</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6063636"/>
              </p:ext>
            </p:extLst>
          </p:nvPr>
        </p:nvGraphicFramePr>
        <p:xfrm>
          <a:off x="457200" y="1580828"/>
          <a:ext cx="8229600" cy="4192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1450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Khái niệm học máy</a:t>
            </a:r>
          </a:p>
        </p:txBody>
      </p:sp>
      <p:sp>
        <p:nvSpPr>
          <p:cNvPr id="3" name="Content Placeholder 2"/>
          <p:cNvSpPr>
            <a:spLocks noGrp="1"/>
          </p:cNvSpPr>
          <p:nvPr>
            <p:ph idx="1"/>
          </p:nvPr>
        </p:nvSpPr>
        <p:spPr>
          <a:xfrm>
            <a:off x="565151" y="1317172"/>
            <a:ext cx="8399336" cy="5058227"/>
          </a:xfrm>
        </p:spPr>
        <p:txBody>
          <a:bodyPr>
            <a:noAutofit/>
          </a:bodyPr>
          <a:lstStyle/>
          <a:p>
            <a:pPr algn="just"/>
            <a:r>
              <a:rPr lang="en-US" sz="2000" i="1"/>
              <a:t>Theo wikipedia: Học máy là một lĩnh vực của trí tuệ nhân tạo liên quan đến việc nghiên cứu và xây dựng các kĩ thuật cho phép các hệ thống "học" tự động từ dữ liệu để giải quyết những vấn đề cụ thể</a:t>
            </a:r>
            <a:endParaRPr lang="en-US" sz="2000"/>
          </a:p>
          <a:p>
            <a:pPr algn="just">
              <a:lnSpc>
                <a:spcPct val="100000"/>
              </a:lnSpc>
            </a:pPr>
            <a:r>
              <a:rPr lang="en-US" sz="2000" i="1"/>
              <a:t>Theo Andriy Burkov: Học máy là một lĩnh vực của khoa học máy tính mà tập chung vào xây dựng các thuật toán, dựa trên tập dữu liệu mẫu của các sự vật hiện tượng. Những mẫu dữ liệu có thể từ tự nhiên, do con người tạo ra hay là đầu ra của các thuật toán khác</a:t>
            </a:r>
          </a:p>
          <a:p>
            <a:r>
              <a:rPr lang="en-US" sz="2000" i="1"/>
              <a:t>Theo Rajendra Akerkar:</a:t>
            </a:r>
            <a:r>
              <a:rPr lang="en-US" sz="2000"/>
              <a:t>  </a:t>
            </a:r>
            <a:r>
              <a:rPr lang="en-US" sz="2000" i="1"/>
              <a:t>Học máy có thể được định nghĩa rộng rãi là các phương pháp tính toán sử dụng kinh nghiệm để cải thiện hiệu suất hoặc để đưa ra các dự đoán chính xác. Hay học máy là một chuỗi các thao tác toán học được thực hiện trên dữ liệu quan trọng để thu được những hiểu biết có giá trị. Nó nghiên cứu của các phương pháp học tập từ các mẫu và kinh nghiệm thay vì các quy luật được mã hóa cứng.</a:t>
            </a:r>
            <a:endParaRPr lang="en-US" sz="2000"/>
          </a:p>
          <a:p>
            <a:pPr algn="just">
              <a:lnSpc>
                <a:spcPct val="100000"/>
              </a:lnSpc>
            </a:pPr>
            <a:r>
              <a:rPr lang="vi-VN" sz="2000" b="1" i="1">
                <a:solidFill>
                  <a:schemeClr val="accent3">
                    <a:lumMod val="50000"/>
                  </a:schemeClr>
                </a:solidFill>
              </a:rPr>
              <a:t>…</a:t>
            </a:r>
            <a:endParaRPr lang="en-US" sz="2000" b="1" i="1">
              <a:solidFill>
                <a:schemeClr val="accent3">
                  <a:lumMod val="50000"/>
                </a:schemeClr>
              </a:solidFill>
            </a:endParaRPr>
          </a:p>
        </p:txBody>
      </p:sp>
    </p:spTree>
    <p:extLst>
      <p:ext uri="{BB962C8B-B14F-4D97-AF65-F5344CB8AC3E}">
        <p14:creationId xmlns:p14="http://schemas.microsoft.com/office/powerpoint/2010/main" val="4044604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Khái niệm học máy</a:t>
            </a:r>
          </a:p>
        </p:txBody>
      </p:sp>
      <p:sp>
        <p:nvSpPr>
          <p:cNvPr id="3" name="Content Placeholder 2"/>
          <p:cNvSpPr>
            <a:spLocks noGrp="1"/>
          </p:cNvSpPr>
          <p:nvPr>
            <p:ph idx="1"/>
          </p:nvPr>
        </p:nvSpPr>
        <p:spPr>
          <a:xfrm>
            <a:off x="565151" y="1317172"/>
            <a:ext cx="8399336" cy="5058227"/>
          </a:xfrm>
        </p:spPr>
        <p:txBody>
          <a:bodyPr>
            <a:noAutofit/>
          </a:bodyPr>
          <a:lstStyle/>
          <a:p>
            <a:pPr algn="just"/>
            <a:r>
              <a:rPr lang="en-US" sz="2000"/>
              <a:t>Cũng có thể khái quát về học máy như việc sử dụng các mô hình thống kê để "ghi nhớ" lại sự phân bố của dữ liệu. Tuy nhiên, không đơn thuần là ghi nhớ, học máy phải có </a:t>
            </a:r>
            <a:r>
              <a:rPr lang="en-US" sz="2000" b="1"/>
              <a:t>khả năng tổng quát hóa</a:t>
            </a:r>
            <a:r>
              <a:rPr lang="en-US" sz="2000"/>
              <a:t> những gì đã được nhìn thấy và đưa ra dự đoán cho những trường hợp chưa được nhìn thấy</a:t>
            </a:r>
            <a:endParaRPr lang="en-US" sz="2000" b="1" i="1">
              <a:solidFill>
                <a:schemeClr val="accent3">
                  <a:lumMod val="50000"/>
                </a:schemeClr>
              </a:solidFill>
            </a:endParaRPr>
          </a:p>
        </p:txBody>
      </p:sp>
    </p:spTree>
    <p:extLst>
      <p:ext uri="{BB962C8B-B14F-4D97-AF65-F5344CB8AC3E}">
        <p14:creationId xmlns:p14="http://schemas.microsoft.com/office/powerpoint/2010/main" val="1836206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Sự mô phỏng quá trình học của con người</a:t>
            </a:r>
          </a:p>
        </p:txBody>
      </p:sp>
      <p:sp>
        <p:nvSpPr>
          <p:cNvPr id="7" name="Rectangle 6"/>
          <p:cNvSpPr/>
          <p:nvPr/>
        </p:nvSpPr>
        <p:spPr>
          <a:xfrm>
            <a:off x="294278" y="1575748"/>
            <a:ext cx="1155700" cy="909461"/>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Số liệu ví dụ mẫu</a:t>
            </a:r>
          </a:p>
        </p:txBody>
      </p:sp>
      <p:sp>
        <p:nvSpPr>
          <p:cNvPr id="8" name="Rectangle 7"/>
          <p:cNvSpPr/>
          <p:nvPr/>
        </p:nvSpPr>
        <p:spPr>
          <a:xfrm>
            <a:off x="1587139" y="1575748"/>
            <a:ext cx="1229176" cy="90946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Số liệu  luyện tập</a:t>
            </a:r>
          </a:p>
        </p:txBody>
      </p:sp>
      <p:sp>
        <p:nvSpPr>
          <p:cNvPr id="9" name="Rectangle 8"/>
          <p:cNvSpPr/>
          <p:nvPr/>
        </p:nvSpPr>
        <p:spPr>
          <a:xfrm>
            <a:off x="2899954" y="1575749"/>
            <a:ext cx="1234724" cy="89313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Số liệu  kiểm tra</a:t>
            </a:r>
          </a:p>
        </p:txBody>
      </p:sp>
      <p:cxnSp>
        <p:nvCxnSpPr>
          <p:cNvPr id="16" name="Straight Connector 15"/>
          <p:cNvCxnSpPr>
            <a:stCxn id="7" idx="2"/>
          </p:cNvCxnSpPr>
          <p:nvPr/>
        </p:nvCxnSpPr>
        <p:spPr>
          <a:xfrm>
            <a:off x="872128" y="2485209"/>
            <a:ext cx="63500" cy="282486"/>
          </a:xfrm>
          <a:prstGeom prst="line">
            <a:avLst/>
          </a:prstGeom>
          <a:ln/>
        </p:spPr>
        <p:style>
          <a:lnRef idx="1">
            <a:schemeClr val="accent5"/>
          </a:lnRef>
          <a:fillRef idx="2">
            <a:schemeClr val="accent5"/>
          </a:fillRef>
          <a:effectRef idx="1">
            <a:schemeClr val="accent5"/>
          </a:effectRef>
          <a:fontRef idx="minor">
            <a:schemeClr val="dk1"/>
          </a:fontRef>
        </p:style>
      </p:cxnSp>
      <p:cxnSp>
        <p:nvCxnSpPr>
          <p:cNvPr id="22" name="Straight Connector 21"/>
          <p:cNvCxnSpPr/>
          <p:nvPr/>
        </p:nvCxnSpPr>
        <p:spPr>
          <a:xfrm>
            <a:off x="935628" y="2777492"/>
            <a:ext cx="749481" cy="0"/>
          </a:xfrm>
          <a:prstGeom prst="line">
            <a:avLst/>
          </a:prstGeom>
          <a:ln/>
        </p:spPr>
        <p:style>
          <a:lnRef idx="1">
            <a:schemeClr val="accent5"/>
          </a:lnRef>
          <a:fillRef idx="2">
            <a:schemeClr val="accent5"/>
          </a:fillRef>
          <a:effectRef idx="1">
            <a:schemeClr val="accent5"/>
          </a:effectRef>
          <a:fontRef idx="minor">
            <a:schemeClr val="dk1"/>
          </a:fontRef>
        </p:style>
      </p:cxnSp>
      <p:cxnSp>
        <p:nvCxnSpPr>
          <p:cNvPr id="24" name="Straight Arrow Connector 23"/>
          <p:cNvCxnSpPr/>
          <p:nvPr/>
        </p:nvCxnSpPr>
        <p:spPr>
          <a:xfrm>
            <a:off x="1685109" y="2767696"/>
            <a:ext cx="0" cy="489857"/>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26" name="Straight Connector 25"/>
          <p:cNvCxnSpPr>
            <a:stCxn id="9" idx="2"/>
          </p:cNvCxnSpPr>
          <p:nvPr/>
        </p:nvCxnSpPr>
        <p:spPr>
          <a:xfrm flipH="1">
            <a:off x="3389812" y="2468883"/>
            <a:ext cx="127504" cy="328204"/>
          </a:xfrm>
          <a:prstGeom prst="line">
            <a:avLst/>
          </a:prstGeom>
          <a:ln/>
        </p:spPr>
        <p:style>
          <a:lnRef idx="1">
            <a:schemeClr val="accent5"/>
          </a:lnRef>
          <a:fillRef idx="2">
            <a:schemeClr val="accent5"/>
          </a:fillRef>
          <a:effectRef idx="1">
            <a:schemeClr val="accent5"/>
          </a:effectRef>
          <a:fontRef idx="minor">
            <a:schemeClr val="dk1"/>
          </a:fontRef>
        </p:style>
      </p:cxnSp>
      <p:cxnSp>
        <p:nvCxnSpPr>
          <p:cNvPr id="28" name="Straight Connector 27"/>
          <p:cNvCxnSpPr/>
          <p:nvPr/>
        </p:nvCxnSpPr>
        <p:spPr>
          <a:xfrm flipH="1">
            <a:off x="2762795" y="2797087"/>
            <a:ext cx="627017" cy="0"/>
          </a:xfrm>
          <a:prstGeom prst="line">
            <a:avLst/>
          </a:prstGeom>
          <a:ln/>
        </p:spPr>
        <p:style>
          <a:lnRef idx="1">
            <a:schemeClr val="accent5"/>
          </a:lnRef>
          <a:fillRef idx="2">
            <a:schemeClr val="accent5"/>
          </a:fillRef>
          <a:effectRef idx="1">
            <a:schemeClr val="accent5"/>
          </a:effectRef>
          <a:fontRef idx="minor">
            <a:schemeClr val="dk1"/>
          </a:fontRef>
        </p:style>
      </p:cxnSp>
      <p:cxnSp>
        <p:nvCxnSpPr>
          <p:cNvPr id="32" name="Straight Arrow Connector 31"/>
          <p:cNvCxnSpPr/>
          <p:nvPr/>
        </p:nvCxnSpPr>
        <p:spPr>
          <a:xfrm>
            <a:off x="2762795" y="2797087"/>
            <a:ext cx="0" cy="460466"/>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36" name="Straight Arrow Connector 35"/>
          <p:cNvCxnSpPr>
            <a:stCxn id="8" idx="2"/>
          </p:cNvCxnSpPr>
          <p:nvPr/>
        </p:nvCxnSpPr>
        <p:spPr>
          <a:xfrm flipH="1">
            <a:off x="2194561" y="2485210"/>
            <a:ext cx="7166" cy="772343"/>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40" name="Straight Arrow Connector 39"/>
          <p:cNvCxnSpPr/>
          <p:nvPr/>
        </p:nvCxnSpPr>
        <p:spPr>
          <a:xfrm flipH="1">
            <a:off x="2194559" y="4064468"/>
            <a:ext cx="1" cy="842553"/>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41" name="Rectangle 40"/>
          <p:cNvSpPr/>
          <p:nvPr/>
        </p:nvSpPr>
        <p:spPr>
          <a:xfrm>
            <a:off x="1538151" y="4709163"/>
            <a:ext cx="1312817" cy="67600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Kết quả</a:t>
            </a:r>
          </a:p>
        </p:txBody>
      </p:sp>
      <p:sp>
        <p:nvSpPr>
          <p:cNvPr id="43" name="Rectangle 42"/>
          <p:cNvSpPr/>
          <p:nvPr/>
        </p:nvSpPr>
        <p:spPr>
          <a:xfrm>
            <a:off x="5270500" y="1575748"/>
            <a:ext cx="1099276" cy="909461"/>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Data training </a:t>
            </a:r>
          </a:p>
        </p:txBody>
      </p:sp>
      <p:sp>
        <p:nvSpPr>
          <p:cNvPr id="44" name="Rectangle 43"/>
          <p:cNvSpPr/>
          <p:nvPr/>
        </p:nvSpPr>
        <p:spPr>
          <a:xfrm>
            <a:off x="6482443" y="1575748"/>
            <a:ext cx="1200150" cy="90946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Data valiation</a:t>
            </a:r>
          </a:p>
        </p:txBody>
      </p:sp>
      <p:sp>
        <p:nvSpPr>
          <p:cNvPr id="45" name="Rectangle 44"/>
          <p:cNvSpPr/>
          <p:nvPr/>
        </p:nvSpPr>
        <p:spPr>
          <a:xfrm>
            <a:off x="7819753" y="1575749"/>
            <a:ext cx="1144734" cy="89313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Data test</a:t>
            </a:r>
          </a:p>
        </p:txBody>
      </p:sp>
      <p:cxnSp>
        <p:nvCxnSpPr>
          <p:cNvPr id="46" name="Straight Connector 45"/>
          <p:cNvCxnSpPr>
            <a:stCxn id="43" idx="2"/>
          </p:cNvCxnSpPr>
          <p:nvPr/>
        </p:nvCxnSpPr>
        <p:spPr>
          <a:xfrm>
            <a:off x="5855426" y="2485209"/>
            <a:ext cx="0" cy="282486"/>
          </a:xfrm>
          <a:prstGeom prst="line">
            <a:avLst/>
          </a:prstGeom>
          <a:ln/>
        </p:spPr>
        <p:style>
          <a:lnRef idx="1">
            <a:schemeClr val="accent5"/>
          </a:lnRef>
          <a:fillRef idx="2">
            <a:schemeClr val="accent5"/>
          </a:fillRef>
          <a:effectRef idx="1">
            <a:schemeClr val="accent5"/>
          </a:effectRef>
          <a:fontRef idx="minor">
            <a:schemeClr val="dk1"/>
          </a:fontRef>
        </p:style>
      </p:cxnSp>
      <p:cxnSp>
        <p:nvCxnSpPr>
          <p:cNvPr id="47" name="Straight Connector 46"/>
          <p:cNvCxnSpPr/>
          <p:nvPr/>
        </p:nvCxnSpPr>
        <p:spPr>
          <a:xfrm>
            <a:off x="5855426" y="2777492"/>
            <a:ext cx="749481" cy="0"/>
          </a:xfrm>
          <a:prstGeom prst="line">
            <a:avLst/>
          </a:prstGeom>
          <a:ln/>
        </p:spPr>
        <p:style>
          <a:lnRef idx="1">
            <a:schemeClr val="accent5"/>
          </a:lnRef>
          <a:fillRef idx="2">
            <a:schemeClr val="accent5"/>
          </a:fillRef>
          <a:effectRef idx="1">
            <a:schemeClr val="accent5"/>
          </a:effectRef>
          <a:fontRef idx="minor">
            <a:schemeClr val="dk1"/>
          </a:fontRef>
        </p:style>
      </p:cxnSp>
      <p:cxnSp>
        <p:nvCxnSpPr>
          <p:cNvPr id="48" name="Straight Arrow Connector 47"/>
          <p:cNvCxnSpPr/>
          <p:nvPr/>
        </p:nvCxnSpPr>
        <p:spPr>
          <a:xfrm>
            <a:off x="6604907" y="2767696"/>
            <a:ext cx="0" cy="489857"/>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49" name="Straight Connector 48"/>
          <p:cNvCxnSpPr>
            <a:stCxn id="45" idx="2"/>
          </p:cNvCxnSpPr>
          <p:nvPr/>
        </p:nvCxnSpPr>
        <p:spPr>
          <a:xfrm>
            <a:off x="8309610" y="2468882"/>
            <a:ext cx="0" cy="328205"/>
          </a:xfrm>
          <a:prstGeom prst="line">
            <a:avLst/>
          </a:prstGeom>
          <a:ln/>
        </p:spPr>
        <p:style>
          <a:lnRef idx="1">
            <a:schemeClr val="accent5"/>
          </a:lnRef>
          <a:fillRef idx="2">
            <a:schemeClr val="accent5"/>
          </a:fillRef>
          <a:effectRef idx="1">
            <a:schemeClr val="accent5"/>
          </a:effectRef>
          <a:fontRef idx="minor">
            <a:schemeClr val="dk1"/>
          </a:fontRef>
        </p:style>
      </p:cxnSp>
      <p:cxnSp>
        <p:nvCxnSpPr>
          <p:cNvPr id="50" name="Straight Connector 49"/>
          <p:cNvCxnSpPr/>
          <p:nvPr/>
        </p:nvCxnSpPr>
        <p:spPr>
          <a:xfrm flipH="1">
            <a:off x="7682593" y="2797087"/>
            <a:ext cx="627017" cy="0"/>
          </a:xfrm>
          <a:prstGeom prst="line">
            <a:avLst/>
          </a:prstGeom>
          <a:ln/>
        </p:spPr>
        <p:style>
          <a:lnRef idx="1">
            <a:schemeClr val="accent5"/>
          </a:lnRef>
          <a:fillRef idx="2">
            <a:schemeClr val="accent5"/>
          </a:fillRef>
          <a:effectRef idx="1">
            <a:schemeClr val="accent5"/>
          </a:effectRef>
          <a:fontRef idx="minor">
            <a:schemeClr val="dk1"/>
          </a:fontRef>
        </p:style>
      </p:cxnSp>
      <p:cxnSp>
        <p:nvCxnSpPr>
          <p:cNvPr id="51" name="Straight Arrow Connector 50"/>
          <p:cNvCxnSpPr/>
          <p:nvPr/>
        </p:nvCxnSpPr>
        <p:spPr>
          <a:xfrm>
            <a:off x="7682593" y="2797087"/>
            <a:ext cx="0" cy="460466"/>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52" name="Straight Arrow Connector 51"/>
          <p:cNvCxnSpPr>
            <a:stCxn id="44" idx="2"/>
          </p:cNvCxnSpPr>
          <p:nvPr/>
        </p:nvCxnSpPr>
        <p:spPr>
          <a:xfrm>
            <a:off x="7094765" y="2485210"/>
            <a:ext cx="19594" cy="772343"/>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53" name="Straight Arrow Connector 52"/>
          <p:cNvCxnSpPr/>
          <p:nvPr/>
        </p:nvCxnSpPr>
        <p:spPr>
          <a:xfrm flipH="1">
            <a:off x="7114358" y="3874774"/>
            <a:ext cx="1" cy="842553"/>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54" name="Rectangle 53"/>
          <p:cNvSpPr/>
          <p:nvPr/>
        </p:nvSpPr>
        <p:spPr>
          <a:xfrm>
            <a:off x="6305549" y="4709163"/>
            <a:ext cx="1631950" cy="67600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Consequence</a:t>
            </a:r>
          </a:p>
        </p:txBody>
      </p:sp>
      <p:sp>
        <p:nvSpPr>
          <p:cNvPr id="3" name="Rounded Rectangle 2"/>
          <p:cNvSpPr/>
          <p:nvPr/>
        </p:nvSpPr>
        <p:spPr bwMode="auto">
          <a:xfrm>
            <a:off x="1023730" y="3257553"/>
            <a:ext cx="2366082" cy="87712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atin typeface="Arial" charset="0"/>
              </a:rPr>
              <a:t>Công thức toán học</a:t>
            </a:r>
            <a:endParaRPr kumimoji="0" lang="en-US" sz="1800" b="0" i="0" u="none" strike="noStrike" cap="none" normalizeH="0" baseline="0">
              <a:ln>
                <a:noFill/>
              </a:ln>
              <a:solidFill>
                <a:schemeClr val="tx1"/>
              </a:solidFill>
              <a:effectLst/>
              <a:latin typeface="Arial" charset="0"/>
            </a:endParaRPr>
          </a:p>
        </p:txBody>
      </p:sp>
      <p:sp>
        <p:nvSpPr>
          <p:cNvPr id="15" name="Rounded Rectangle 14"/>
          <p:cNvSpPr/>
          <p:nvPr/>
        </p:nvSpPr>
        <p:spPr bwMode="auto">
          <a:xfrm>
            <a:off x="5855426" y="3257553"/>
            <a:ext cx="2602774" cy="80691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a:t>Model Machine</a:t>
            </a:r>
          </a:p>
          <a:p>
            <a:pPr algn="ctr"/>
            <a:r>
              <a:rPr lang="en-US"/>
              <a:t>Learning</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22892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Một số thuật ngữ học máy</a:t>
            </a:r>
          </a:p>
        </p:txBody>
      </p:sp>
      <p:sp>
        <p:nvSpPr>
          <p:cNvPr id="3" name="Content Placeholder 2"/>
          <p:cNvSpPr>
            <a:spLocks noGrp="1"/>
          </p:cNvSpPr>
          <p:nvPr>
            <p:ph idx="1"/>
          </p:nvPr>
        </p:nvSpPr>
        <p:spPr/>
        <p:txBody>
          <a:bodyPr/>
          <a:lstStyle/>
          <a:p>
            <a:r>
              <a:rPr lang="en-US"/>
              <a:t>Dữ liệu và tập dữ liệu</a:t>
            </a:r>
          </a:p>
          <a:p>
            <a:r>
              <a:rPr lang="en-US"/>
              <a:t>Phân chia tập dữ liệu</a:t>
            </a:r>
          </a:p>
          <a:p>
            <a:r>
              <a:rPr lang="en-US"/>
              <a:t>Lựa chọn mô hình</a:t>
            </a:r>
          </a:p>
          <a:p>
            <a:r>
              <a:rPr lang="en-US"/>
              <a:t>Đánh giá mô hình</a:t>
            </a:r>
          </a:p>
          <a:p>
            <a:r>
              <a:rPr lang="en-US"/>
              <a:t>Bài toán hồi quy và phân lớp</a:t>
            </a:r>
          </a:p>
        </p:txBody>
      </p:sp>
    </p:spTree>
    <p:extLst>
      <p:ext uri="{BB962C8B-B14F-4D97-AF65-F5344CB8AC3E}">
        <p14:creationId xmlns:p14="http://schemas.microsoft.com/office/powerpoint/2010/main" val="1090408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(1) Data và DataSet</a:t>
            </a:r>
          </a:p>
        </p:txBody>
      </p:sp>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937217" y="1589151"/>
            <a:ext cx="3797515" cy="2556645"/>
          </a:xfrm>
          <a:prstGeom prst="rect">
            <a:avLst/>
          </a:prstGeom>
        </p:spPr>
      </p:pic>
      <p:sp>
        <p:nvSpPr>
          <p:cNvPr id="3" name="Rectangle 2"/>
          <p:cNvSpPr/>
          <p:nvPr/>
        </p:nvSpPr>
        <p:spPr>
          <a:xfrm>
            <a:off x="2835974" y="3991387"/>
            <a:ext cx="5928318" cy="1323439"/>
          </a:xfrm>
          <a:prstGeom prst="rect">
            <a:avLst/>
          </a:prstGeom>
        </p:spPr>
        <p:txBody>
          <a:bodyPr wrap="square">
            <a:spAutoFit/>
          </a:bodyPr>
          <a:lstStyle/>
          <a:p>
            <a:r>
              <a:rPr lang="en-US" sz="2000">
                <a:solidFill>
                  <a:srgbClr val="0033CC"/>
                </a:solidFill>
              </a:rPr>
              <a:t>Dữ liệu đóng vai trò vô cùng quan trọng đối với một mô hình học:</a:t>
            </a:r>
          </a:p>
          <a:p>
            <a:pPr marL="342900" indent="-342900">
              <a:buFont typeface="Arial" panose="020B0604020202020204" pitchFamily="34" charset="0"/>
              <a:buChar char="•"/>
            </a:pPr>
            <a:r>
              <a:rPr lang="en-US" sz="2000">
                <a:solidFill>
                  <a:srgbClr val="0033CC"/>
                </a:solidFill>
              </a:rPr>
              <a:t>Quyết định kỹ thuật sử dụng trong mô hình học</a:t>
            </a:r>
          </a:p>
          <a:p>
            <a:pPr marL="342900" indent="-342900">
              <a:buFont typeface="Arial" panose="020B0604020202020204" pitchFamily="34" charset="0"/>
              <a:buChar char="•"/>
            </a:pPr>
            <a:r>
              <a:rPr lang="en-US" sz="2000">
                <a:solidFill>
                  <a:srgbClr val="0033CC"/>
                </a:solidFill>
              </a:rPr>
              <a:t>Quyết định kết quả, hiệu suất của mô hình học</a:t>
            </a:r>
          </a:p>
        </p:txBody>
      </p:sp>
    </p:spTree>
    <p:extLst>
      <p:ext uri="{BB962C8B-B14F-4D97-AF65-F5344CB8AC3E}">
        <p14:creationId xmlns:p14="http://schemas.microsoft.com/office/powerpoint/2010/main" val="3383308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Thu thập dữ liệu cho mô hình học</a:t>
            </a:r>
          </a:p>
        </p:txBody>
      </p:sp>
      <p:sp>
        <p:nvSpPr>
          <p:cNvPr id="3" name="Content Placeholder 2"/>
          <p:cNvSpPr>
            <a:spLocks noGrp="1"/>
          </p:cNvSpPr>
          <p:nvPr>
            <p:ph idx="1"/>
          </p:nvPr>
        </p:nvSpPr>
        <p:spPr/>
        <p:txBody>
          <a:bodyPr/>
          <a:lstStyle/>
          <a:p>
            <a:r>
              <a:rPr lang="en-US"/>
              <a:t>Tìm kiếm, xin hoặc mua các tập dữ liệu có sẵn với một số bài toán</a:t>
            </a:r>
          </a:p>
          <a:p>
            <a:r>
              <a:rPr lang="en-US"/>
              <a:t>Tự tạo dữ liệu</a:t>
            </a:r>
          </a:p>
          <a:p>
            <a:r>
              <a:rPr lang="en-US"/>
              <a:t>Một số trang cung cấp dữ liệu thử nghiệm các mô hình học như: </a:t>
            </a:r>
          </a:p>
          <a:p>
            <a:pPr lvl="1"/>
            <a:r>
              <a:rPr lang="en-US">
                <a:hlinkClick r:id="rId3"/>
              </a:rPr>
              <a:t>https://archive.ics.uci.edu/ml/index.php</a:t>
            </a:r>
            <a:endParaRPr lang="en-US"/>
          </a:p>
          <a:p>
            <a:pPr lvl="1"/>
            <a:r>
              <a:rPr lang="en-US"/>
              <a:t>https://www.kaggle.com/</a:t>
            </a:r>
          </a:p>
        </p:txBody>
      </p:sp>
    </p:spTree>
    <p:extLst>
      <p:ext uri="{BB962C8B-B14F-4D97-AF65-F5344CB8AC3E}">
        <p14:creationId xmlns:p14="http://schemas.microsoft.com/office/powerpoint/2010/main" val="2986752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Dữ liệu có cấu trúc dạng bảng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0350905"/>
              </p:ext>
            </p:extLst>
          </p:nvPr>
        </p:nvGraphicFramePr>
        <p:xfrm>
          <a:off x="2261052" y="1414133"/>
          <a:ext cx="4325729" cy="3165617"/>
        </p:xfrm>
        <a:graphic>
          <a:graphicData uri="http://schemas.openxmlformats.org/drawingml/2006/table">
            <a:tbl>
              <a:tblPr firstRow="1" bandRow="1">
                <a:tableStyleId>{5C22544A-7EE6-4342-B048-85BDC9FD1C3A}</a:tableStyleId>
              </a:tblPr>
              <a:tblGrid>
                <a:gridCol w="1608433">
                  <a:extLst>
                    <a:ext uri="{9D8B030D-6E8A-4147-A177-3AD203B41FA5}">
                      <a16:colId xmlns:a16="http://schemas.microsoft.com/office/drawing/2014/main" val="20000"/>
                    </a:ext>
                  </a:extLst>
                </a:gridCol>
                <a:gridCol w="1608433">
                  <a:extLst>
                    <a:ext uri="{9D8B030D-6E8A-4147-A177-3AD203B41FA5}">
                      <a16:colId xmlns:a16="http://schemas.microsoft.com/office/drawing/2014/main" val="20001"/>
                    </a:ext>
                  </a:extLst>
                </a:gridCol>
                <a:gridCol w="1108863">
                  <a:extLst>
                    <a:ext uri="{9D8B030D-6E8A-4147-A177-3AD203B41FA5}">
                      <a16:colId xmlns:a16="http://schemas.microsoft.com/office/drawing/2014/main" val="20002"/>
                    </a:ext>
                  </a:extLst>
                </a:gridCol>
              </a:tblGrid>
              <a:tr h="243509">
                <a:tc>
                  <a:txBody>
                    <a:bodyPr/>
                    <a:lstStyle/>
                    <a:p>
                      <a:pPr marL="0" marR="0" algn="ctr">
                        <a:lnSpc>
                          <a:spcPct val="115000"/>
                        </a:lnSpc>
                        <a:spcBef>
                          <a:spcPts val="0"/>
                        </a:spcBef>
                        <a:spcAft>
                          <a:spcPts val="0"/>
                        </a:spcAft>
                      </a:pPr>
                      <a:r>
                        <a:rPr lang="en-US" sz="1100">
                          <a:effectLst/>
                        </a:rPr>
                        <a:t>Diện tích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Số phòng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100">
                          <a:effectLst/>
                        </a:rPr>
                        <a:t>Giá($)</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43509">
                <a:tc>
                  <a:txBody>
                    <a:bodyPr/>
                    <a:lstStyle/>
                    <a:p>
                      <a:pPr marL="0" marR="0">
                        <a:lnSpc>
                          <a:spcPct val="115000"/>
                        </a:lnSpc>
                        <a:spcBef>
                          <a:spcPts val="0"/>
                        </a:spcBef>
                        <a:spcAft>
                          <a:spcPts val="0"/>
                        </a:spcAft>
                      </a:pPr>
                      <a:r>
                        <a:rPr lang="en-US" sz="1100">
                          <a:effectLst/>
                        </a:rPr>
                        <a:t>2104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399900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43509">
                <a:tc>
                  <a:txBody>
                    <a:bodyPr/>
                    <a:lstStyle/>
                    <a:p>
                      <a:pPr marL="0" marR="0">
                        <a:lnSpc>
                          <a:spcPct val="115000"/>
                        </a:lnSpc>
                        <a:spcBef>
                          <a:spcPts val="0"/>
                        </a:spcBef>
                        <a:spcAft>
                          <a:spcPts val="0"/>
                        </a:spcAft>
                      </a:pPr>
                      <a:r>
                        <a:rPr lang="en-US" sz="1100">
                          <a:effectLst/>
                        </a:rPr>
                        <a:t>1600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329900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43509">
                <a:tc>
                  <a:txBody>
                    <a:bodyPr/>
                    <a:lstStyle/>
                    <a:p>
                      <a:pPr marL="0" marR="0">
                        <a:lnSpc>
                          <a:spcPct val="115000"/>
                        </a:lnSpc>
                        <a:spcBef>
                          <a:spcPts val="0"/>
                        </a:spcBef>
                        <a:spcAft>
                          <a:spcPts val="0"/>
                        </a:spcAft>
                      </a:pPr>
                      <a:r>
                        <a:rPr lang="en-US" sz="1100">
                          <a:effectLst/>
                        </a:rPr>
                        <a:t>2400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369000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43509">
                <a:tc>
                  <a:txBody>
                    <a:bodyPr/>
                    <a:lstStyle/>
                    <a:p>
                      <a:pPr marL="0" marR="0">
                        <a:lnSpc>
                          <a:spcPct val="115000"/>
                        </a:lnSpc>
                        <a:spcBef>
                          <a:spcPts val="0"/>
                        </a:spcBef>
                        <a:spcAft>
                          <a:spcPts val="0"/>
                        </a:spcAft>
                      </a:pPr>
                      <a:r>
                        <a:rPr lang="en-US" sz="1100">
                          <a:effectLst/>
                        </a:rPr>
                        <a:t>1416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232000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43509">
                <a:tc>
                  <a:txBody>
                    <a:bodyPr/>
                    <a:lstStyle/>
                    <a:p>
                      <a:pPr marL="0" marR="0">
                        <a:lnSpc>
                          <a:spcPct val="115000"/>
                        </a:lnSpc>
                        <a:spcBef>
                          <a:spcPts val="0"/>
                        </a:spcBef>
                        <a:spcAft>
                          <a:spcPts val="0"/>
                        </a:spcAft>
                      </a:pPr>
                      <a:r>
                        <a:rPr lang="en-US" sz="1100">
                          <a:effectLst/>
                        </a:rPr>
                        <a:t>3000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539900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43509">
                <a:tc>
                  <a:txBody>
                    <a:bodyPr/>
                    <a:lstStyle/>
                    <a:p>
                      <a:pPr marL="0" marR="0">
                        <a:lnSpc>
                          <a:spcPct val="115000"/>
                        </a:lnSpc>
                        <a:spcBef>
                          <a:spcPts val="0"/>
                        </a:spcBef>
                        <a:spcAft>
                          <a:spcPts val="0"/>
                        </a:spcAft>
                      </a:pPr>
                      <a:r>
                        <a:rPr lang="en-US" sz="1100">
                          <a:effectLst/>
                        </a:rPr>
                        <a:t>1985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299900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43509">
                <a:tc>
                  <a:txBody>
                    <a:bodyPr/>
                    <a:lstStyle/>
                    <a:p>
                      <a:pPr marL="0" marR="0">
                        <a:lnSpc>
                          <a:spcPct val="115000"/>
                        </a:lnSpc>
                        <a:spcBef>
                          <a:spcPts val="0"/>
                        </a:spcBef>
                        <a:spcAft>
                          <a:spcPts val="0"/>
                        </a:spcAft>
                      </a:pPr>
                      <a:r>
                        <a:rPr lang="en-US" sz="1100">
                          <a:effectLst/>
                        </a:rPr>
                        <a:t>1534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314900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243509">
                <a:tc>
                  <a:txBody>
                    <a:bodyPr/>
                    <a:lstStyle/>
                    <a:p>
                      <a:pPr marL="0" marR="0">
                        <a:lnSpc>
                          <a:spcPct val="115000"/>
                        </a:lnSpc>
                        <a:spcBef>
                          <a:spcPts val="0"/>
                        </a:spcBef>
                        <a:spcAft>
                          <a:spcPts val="0"/>
                        </a:spcAft>
                      </a:pPr>
                      <a:r>
                        <a:rPr lang="en-US" sz="1100">
                          <a:effectLst/>
                        </a:rPr>
                        <a:t>1427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198999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243509">
                <a:tc>
                  <a:txBody>
                    <a:bodyPr/>
                    <a:lstStyle/>
                    <a:p>
                      <a:pPr marL="0" marR="0">
                        <a:lnSpc>
                          <a:spcPct val="115000"/>
                        </a:lnSpc>
                        <a:spcBef>
                          <a:spcPts val="0"/>
                        </a:spcBef>
                        <a:spcAft>
                          <a:spcPts val="0"/>
                        </a:spcAft>
                      </a:pPr>
                      <a:r>
                        <a:rPr lang="en-US" sz="1100">
                          <a:effectLst/>
                        </a:rPr>
                        <a:t>1380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212000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243509">
                <a:tc>
                  <a:txBody>
                    <a:bodyPr/>
                    <a:lstStyle/>
                    <a:p>
                      <a:pPr marL="0" marR="0">
                        <a:lnSpc>
                          <a:spcPct val="115000"/>
                        </a:lnSpc>
                        <a:spcBef>
                          <a:spcPts val="0"/>
                        </a:spcBef>
                        <a:spcAft>
                          <a:spcPts val="0"/>
                        </a:spcAft>
                      </a:pPr>
                      <a:r>
                        <a:rPr lang="en-US" sz="1100">
                          <a:effectLst/>
                        </a:rPr>
                        <a:t>1494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242500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243509">
                <a:tc>
                  <a:txBody>
                    <a:bodyPr/>
                    <a:lstStyle/>
                    <a:p>
                      <a:pPr marL="0" marR="0">
                        <a:lnSpc>
                          <a:spcPct val="115000"/>
                        </a:lnSpc>
                        <a:spcBef>
                          <a:spcPts val="0"/>
                        </a:spcBef>
                        <a:spcAft>
                          <a:spcPts val="0"/>
                        </a:spcAft>
                      </a:pPr>
                      <a:r>
                        <a:rPr lang="en-US" sz="1100">
                          <a:effectLst/>
                        </a:rPr>
                        <a:t>1940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239999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r h="243509">
                <a:tc>
                  <a:txBody>
                    <a:bodyPr/>
                    <a:lstStyle/>
                    <a:p>
                      <a:pPr marL="0" marR="0">
                        <a:lnSpc>
                          <a:spcPct val="115000"/>
                        </a:lnSpc>
                        <a:spcBef>
                          <a:spcPts val="0"/>
                        </a:spcBef>
                        <a:spcAft>
                          <a:spcPts val="0"/>
                        </a:spcAft>
                      </a:pPr>
                      <a:r>
                        <a:rPr lang="en-US" sz="1100">
                          <a:effectLst/>
                        </a:rPr>
                        <a:t>2000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34700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2"/>
                  </a:ext>
                </a:extLst>
              </a:tr>
            </a:tbl>
          </a:graphicData>
        </a:graphic>
      </p:graphicFrame>
      <p:sp>
        <p:nvSpPr>
          <p:cNvPr id="5" name="Rectangle 4"/>
          <p:cNvSpPr/>
          <p:nvPr/>
        </p:nvSpPr>
        <p:spPr>
          <a:xfrm>
            <a:off x="914399" y="4699338"/>
            <a:ext cx="7586421" cy="1200329"/>
          </a:xfrm>
          <a:prstGeom prst="rect">
            <a:avLst/>
          </a:prstGeom>
        </p:spPr>
        <p:txBody>
          <a:bodyPr wrap="square">
            <a:spAutoFit/>
          </a:bodyPr>
          <a:lstStyle/>
          <a:p>
            <a:r>
              <a:rPr lang="en-US">
                <a:latin typeface="Times New Roman" panose="02020603050405020304" pitchFamily="18" charset="0"/>
                <a:ea typeface="Calibri" panose="020F0502020204030204" pitchFamily="34" charset="0"/>
              </a:rPr>
              <a:t>Trong bảng trên, dữ liệu về giá nhà theo diện tích và số phòng được bố trí dưới dạng bảng. Mỗi một dòng trong bảng được gọi là một </a:t>
            </a:r>
            <a:r>
              <a:rPr lang="en-US" i="1">
                <a:latin typeface="Times New Roman" panose="02020603050405020304" pitchFamily="18" charset="0"/>
                <a:ea typeface="Calibri" panose="020F0502020204030204" pitchFamily="34" charset="0"/>
              </a:rPr>
              <a:t>thể hiện</a:t>
            </a:r>
            <a:r>
              <a:rPr lang="en-US">
                <a:latin typeface="Times New Roman" panose="02020603050405020304" pitchFamily="18" charset="0"/>
                <a:ea typeface="Calibri" panose="020F0502020204030204" pitchFamily="34" charset="0"/>
              </a:rPr>
              <a:t> hay một </a:t>
            </a:r>
            <a:r>
              <a:rPr lang="en-US" i="1">
                <a:latin typeface="Times New Roman" panose="02020603050405020304" pitchFamily="18" charset="0"/>
                <a:ea typeface="Calibri" panose="020F0502020204030204" pitchFamily="34" charset="0"/>
              </a:rPr>
              <a:t>dữ kiện</a:t>
            </a:r>
            <a:r>
              <a:rPr lang="en-US">
                <a:latin typeface="Times New Roman" panose="02020603050405020304" pitchFamily="18" charset="0"/>
                <a:ea typeface="Calibri" panose="020F0502020204030204" pitchFamily="34" charset="0"/>
              </a:rPr>
              <a:t>. Mỗi cột của bảng được gọi là một </a:t>
            </a:r>
            <a:r>
              <a:rPr lang="en-US" i="1">
                <a:latin typeface="Times New Roman" panose="02020603050405020304" pitchFamily="18" charset="0"/>
                <a:ea typeface="Calibri" panose="020F0502020204030204" pitchFamily="34" charset="0"/>
              </a:rPr>
              <a:t>đặc trưng</a:t>
            </a:r>
            <a:r>
              <a:rPr lang="en-US">
                <a:latin typeface="Times New Roman" panose="02020603050405020304" pitchFamily="18" charset="0"/>
                <a:ea typeface="Calibri" panose="020F0502020204030204" pitchFamily="34" charset="0"/>
              </a:rPr>
              <a:t>. Các đặc trưng chủ yếu được chia thành hai loại: </a:t>
            </a:r>
            <a:r>
              <a:rPr lang="en-US" i="1">
                <a:latin typeface="Times New Roman" panose="02020603050405020304" pitchFamily="18" charset="0"/>
                <a:ea typeface="Calibri" panose="020F0502020204030204" pitchFamily="34" charset="0"/>
              </a:rPr>
              <a:t>đặc trưng quan sát được và đặc trưng dự đoán</a:t>
            </a:r>
            <a:endParaRPr lang="en-US"/>
          </a:p>
        </p:txBody>
      </p:sp>
    </p:spTree>
    <p:extLst>
      <p:ext uri="{BB962C8B-B14F-4D97-AF65-F5344CB8AC3E}">
        <p14:creationId xmlns:p14="http://schemas.microsoft.com/office/powerpoint/2010/main" val="609427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Phân chia dữ liệu </a:t>
            </a:r>
          </a:p>
        </p:txBody>
      </p:sp>
      <p:sp>
        <p:nvSpPr>
          <p:cNvPr id="3" name="Content Placeholder 2"/>
          <p:cNvSpPr>
            <a:spLocks noGrp="1"/>
          </p:cNvSpPr>
          <p:nvPr>
            <p:ph idx="1"/>
          </p:nvPr>
        </p:nvSpPr>
        <p:spPr/>
        <p:txBody>
          <a:bodyPr/>
          <a:lstStyle/>
          <a:p>
            <a:r>
              <a:rPr lang="en-US"/>
              <a:t>Dữ liệu sử dụng cho mô hình học gồm:</a:t>
            </a:r>
          </a:p>
          <a:p>
            <a:pPr lvl="1" algn="just"/>
            <a:r>
              <a:rPr lang="vi-VN" i="1"/>
              <a:t>Tập dữ liệu huấn luyện (Training dataset):</a:t>
            </a:r>
            <a:r>
              <a:rPr lang="vi-VN"/>
              <a:t> là một tập dữ liệu dùng để huấn luyện cho mô hình học. Nói một cách khác, mô hình máy học sẽ học từ tập dữ liệu này.</a:t>
            </a:r>
          </a:p>
          <a:p>
            <a:pPr lvl="1" algn="just"/>
            <a:r>
              <a:rPr lang="vi-VN" i="1"/>
              <a:t>Tập dữ liệu kiểm thử (Testing dataset):</a:t>
            </a:r>
            <a:r>
              <a:rPr lang="vi-VN"/>
              <a:t> là một tập dữ liệu dùng để kiểm chứng độ chính xác của mô hình học </a:t>
            </a:r>
            <a:r>
              <a:rPr lang="vi-VN" b="1"/>
              <a:t>sau khi huấn luyện</a:t>
            </a:r>
            <a:r>
              <a:rPr lang="vi-VN"/>
              <a:t>. Tập dữ liệu này không được dùng để huấn luyện mô hình.</a:t>
            </a:r>
          </a:p>
          <a:p>
            <a:pPr lvl="1" algn="just"/>
            <a:r>
              <a:rPr lang="vi-VN" i="1"/>
              <a:t>Tập dữ liệu kiểm tra (Validation dataset):</a:t>
            </a:r>
            <a:r>
              <a:rPr lang="vi-VN"/>
              <a:t> là tập dữ liệu dùng để kiểm thử độ chính xác của mô hình </a:t>
            </a:r>
            <a:r>
              <a:rPr lang="vi-VN" b="1"/>
              <a:t>trong quá trình huấn luyện</a:t>
            </a:r>
            <a:endParaRPr lang="vi-VN"/>
          </a:p>
          <a:p>
            <a:pPr lvl="1"/>
            <a:endParaRPr lang="en-US"/>
          </a:p>
        </p:txBody>
      </p:sp>
    </p:spTree>
    <p:extLst>
      <p:ext uri="{BB962C8B-B14F-4D97-AF65-F5344CB8AC3E}">
        <p14:creationId xmlns:p14="http://schemas.microsoft.com/office/powerpoint/2010/main" val="1764227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Cách phân chia thứ nhất</a:t>
            </a:r>
          </a:p>
        </p:txBody>
      </p:sp>
      <p:sp>
        <p:nvSpPr>
          <p:cNvPr id="3" name="Content Placeholder 2"/>
          <p:cNvSpPr>
            <a:spLocks noGrp="1"/>
          </p:cNvSpPr>
          <p:nvPr>
            <p:ph idx="1"/>
          </p:nvPr>
        </p:nvSpPr>
        <p:spPr/>
        <p:txBody>
          <a:bodyPr/>
          <a:lstStyle/>
          <a:p>
            <a:r>
              <a:rPr lang="vi-VN"/>
              <a:t>Để tìm ra mô hình tốt nhất, chúng ta thường phải đánh giá và so sánh chất lượng của nhiều (đôi khi là rất nhiều) mô hình khác nhau. Thông thường chúng ta sẽ cần trả lời 2 câu hỏi:</a:t>
            </a:r>
          </a:p>
          <a:p>
            <a:pPr lvl="1"/>
            <a:r>
              <a:rPr lang="vi-VN" i="1"/>
              <a:t>Mô hình nào tốt nhất?</a:t>
            </a:r>
          </a:p>
          <a:p>
            <a:pPr lvl="1"/>
            <a:r>
              <a:rPr lang="vi-VN" i="1"/>
              <a:t>Độ chính xác của mô hình đó trên dữ liệu mới là bao nhiêu?</a:t>
            </a:r>
          </a:p>
          <a:p>
            <a:endParaRPr lang="en-US"/>
          </a:p>
        </p:txBody>
      </p:sp>
      <p:pic>
        <p:nvPicPr>
          <p:cNvPr id="3074" name="Picture 2" descr="https://lh4.googleusercontent.com/LU6iYJ21jn3EXaz5fzURskZvNuz_I2Z2KTbbXLj-zXKoBkSDR0OPTVHWGnzfQKUaJZ32Wwv1yayO5vPcseh4kTFIVl391U1-EmvMHwkZPktUHnTJdjJeoKEQZjEsJMe_xgOf7f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262" y="4168129"/>
            <a:ext cx="4491364" cy="2116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938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 trong thực tế</a:t>
            </a:r>
            <a:endParaRPr lang="en-GB"/>
          </a:p>
        </p:txBody>
      </p:sp>
      <p:pic>
        <p:nvPicPr>
          <p:cNvPr id="4" name="Delivery Doodles - Vẽ món nào, giao món nấy (hợp tác cùng Googl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538288"/>
            <a:ext cx="8229600" cy="4629150"/>
          </a:xfrm>
        </p:spPr>
      </p:pic>
    </p:spTree>
    <p:extLst>
      <p:ext uri="{BB962C8B-B14F-4D97-AF65-F5344CB8AC3E}">
        <p14:creationId xmlns:p14="http://schemas.microsoft.com/office/powerpoint/2010/main" val="20142070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Cách phân chia thứ hai</a:t>
            </a:r>
          </a:p>
        </p:txBody>
      </p:sp>
      <p:sp>
        <p:nvSpPr>
          <p:cNvPr id="3" name="Content Placeholder 2"/>
          <p:cNvSpPr>
            <a:spLocks noGrp="1"/>
          </p:cNvSpPr>
          <p:nvPr>
            <p:ph idx="1"/>
          </p:nvPr>
        </p:nvSpPr>
        <p:spPr/>
        <p:txBody>
          <a:bodyPr/>
          <a:lstStyle/>
          <a:p>
            <a:r>
              <a:rPr lang="en-US"/>
              <a:t>Dữ liệu có thể được chia làm 3 phần: Training, Validation và Testing:</a:t>
            </a:r>
          </a:p>
          <a:p>
            <a:pPr lvl="1"/>
            <a:r>
              <a:rPr lang="en-US" i="1"/>
              <a:t>Training được dùng để huấn luyện mô hình</a:t>
            </a:r>
            <a:endParaRPr lang="en-US"/>
          </a:p>
          <a:p>
            <a:pPr lvl="1"/>
            <a:r>
              <a:rPr lang="en-US" i="1"/>
              <a:t>Validation được dùng để đánh giá chất lượng, so sánh và lựa chọn những mô hình tốt nhất</a:t>
            </a:r>
            <a:endParaRPr lang="en-US"/>
          </a:p>
          <a:p>
            <a:pPr lvl="1"/>
            <a:r>
              <a:rPr lang="en-US" i="1"/>
              <a:t>Testing được dùng để đánh giá chất lượng mô hình ở bước cuối cùng</a:t>
            </a:r>
            <a:endParaRPr lang="en-US"/>
          </a:p>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373113" y="4306284"/>
            <a:ext cx="4840988" cy="1738055"/>
          </a:xfrm>
          <a:prstGeom prst="rect">
            <a:avLst/>
          </a:prstGeom>
        </p:spPr>
      </p:pic>
    </p:spTree>
    <p:extLst>
      <p:ext uri="{BB962C8B-B14F-4D97-AF65-F5344CB8AC3E}">
        <p14:creationId xmlns:p14="http://schemas.microsoft.com/office/powerpoint/2010/main" val="2897345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Lựa chọn mô hình</a:t>
            </a:r>
          </a:p>
        </p:txBody>
      </p:sp>
      <p:sp>
        <p:nvSpPr>
          <p:cNvPr id="3" name="Content Placeholder 2"/>
          <p:cNvSpPr>
            <a:spLocks noGrp="1"/>
          </p:cNvSpPr>
          <p:nvPr>
            <p:ph idx="1"/>
          </p:nvPr>
        </p:nvSpPr>
        <p:spPr/>
        <p:txBody>
          <a:bodyPr/>
          <a:lstStyle/>
          <a:p>
            <a:pPr algn="just"/>
            <a:r>
              <a:rPr lang="en-US" i="1"/>
              <a:t>Lựa chọn mô hình phù hợp</a:t>
            </a:r>
            <a:r>
              <a:rPr lang="en-US"/>
              <a:t> là vấn đề rất quan trọng nhằm đem lại </a:t>
            </a:r>
            <a:r>
              <a:rPr lang="en-US" b="1" i="1"/>
              <a:t>kết quả dự đoán chính xác và không có rủi ro.</a:t>
            </a:r>
            <a:r>
              <a:rPr lang="en-US"/>
              <a:t> Để lựa chọn mô hình, thông thường được thực hiện qua việc đánh giá mô hình. </a:t>
            </a:r>
          </a:p>
          <a:p>
            <a:endParaRPr lang="en-US"/>
          </a:p>
        </p:txBody>
      </p:sp>
    </p:spTree>
    <p:extLst>
      <p:ext uri="{BB962C8B-B14F-4D97-AF65-F5344CB8AC3E}">
        <p14:creationId xmlns:p14="http://schemas.microsoft.com/office/powerpoint/2010/main" val="1439909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 Đánh giá mô hình</a:t>
            </a:r>
          </a:p>
        </p:txBody>
      </p:sp>
      <p:sp>
        <p:nvSpPr>
          <p:cNvPr id="3" name="Content Placeholder 2"/>
          <p:cNvSpPr>
            <a:spLocks noGrp="1"/>
          </p:cNvSpPr>
          <p:nvPr>
            <p:ph idx="1"/>
          </p:nvPr>
        </p:nvSpPr>
        <p:spPr/>
        <p:txBody>
          <a:bodyPr/>
          <a:lstStyle/>
          <a:p>
            <a:pPr algn="just"/>
            <a:r>
              <a:rPr lang="en-US"/>
              <a:t>Giống như quá trình học tập của con người, kết quả của quá trình học sẽ được kiểm tra, đánh giá. Mô hình học máy cũng được kiểm tra, đánh giá để xác định hiệu quả của mô hình học, từ đó ra quyết định lựa chọn mô hình hay cải thiện mô hình nhằm đem lại kết quả tốt hơn.</a:t>
            </a:r>
          </a:p>
          <a:p>
            <a:pPr algn="just"/>
            <a:r>
              <a:rPr lang="en-US" i="1"/>
              <a:t>Khả năng dự đoán (Generalization): </a:t>
            </a:r>
            <a:r>
              <a:rPr lang="en-US"/>
              <a:t>Một trong những trọng tâm của học máy là đạt được tính phổ quát (generalization), nói cách khác là khẳ năng của mô hình học sau khi được xây dựng, dùng để dự đoán hay đưa ra những quyết định khi gặp dữ liệu mà nó chưa gặp bao giờ (unseen data).</a:t>
            </a:r>
          </a:p>
          <a:p>
            <a:endParaRPr lang="en-US"/>
          </a:p>
        </p:txBody>
      </p:sp>
    </p:spTree>
    <p:extLst>
      <p:ext uri="{BB962C8B-B14F-4D97-AF65-F5344CB8AC3E}">
        <p14:creationId xmlns:p14="http://schemas.microsoft.com/office/powerpoint/2010/main" val="1621586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Tình huống khi đánh giá mô hình</a:t>
            </a:r>
          </a:p>
        </p:txBody>
      </p:sp>
      <p:graphicFrame>
        <p:nvGraphicFramePr>
          <p:cNvPr id="5" name="Content Placeholder 4"/>
          <p:cNvGraphicFramePr>
            <a:graphicFrameLocks noGrp="1"/>
          </p:cNvGraphicFramePr>
          <p:nvPr>
            <p:ph idx="1"/>
          </p:nvPr>
        </p:nvGraphicFramePr>
        <p:xfrm>
          <a:off x="340279" y="1284514"/>
          <a:ext cx="8624208" cy="5179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4427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 Bài toán hồi quy và bài toán phân lớp</a:t>
            </a:r>
          </a:p>
        </p:txBody>
      </p:sp>
      <p:sp>
        <p:nvSpPr>
          <p:cNvPr id="3" name="Content Placeholder 2"/>
          <p:cNvSpPr>
            <a:spLocks noGrp="1"/>
          </p:cNvSpPr>
          <p:nvPr>
            <p:ph idx="1"/>
          </p:nvPr>
        </p:nvSpPr>
        <p:spPr/>
        <p:txBody>
          <a:bodyPr/>
          <a:lstStyle/>
          <a:p>
            <a:r>
              <a:rPr lang="en-US" sz="2400"/>
              <a:t>Trong học máy, hai bài toán được đề cập phổ biến đó là bài toán hồi quy và bài toán phân lớp. </a:t>
            </a:r>
          </a:p>
          <a:p>
            <a:pPr lvl="1" algn="just"/>
            <a:r>
              <a:rPr lang="en-US" sz="2000" i="1"/>
              <a:t>Bài toán phân lớp (classification):</a:t>
            </a:r>
            <a:r>
              <a:rPr lang="en-US" sz="2000"/>
              <a:t> là quá trình phân lớp một đối tượng dữ liệu vào một hay nhiều lớp đã cho trước nhờ một mô hình phân lớp. Mô hình này được xây dựng dựa trên một tập dữ liệu được xây dựng trước đó có gán nhãn (hay còn gọi là tập huấn luyện). Quá trình phân lớp là </a:t>
            </a:r>
            <a:r>
              <a:rPr lang="en-US" sz="2000" b="1"/>
              <a:t>quá trình gán nhãn</a:t>
            </a:r>
            <a:r>
              <a:rPr lang="en-US" sz="2000"/>
              <a:t> cho đối tượng dữ liệu.</a:t>
            </a:r>
          </a:p>
          <a:p>
            <a:pPr lvl="1" algn="just"/>
            <a:r>
              <a:rPr lang="en-US" sz="2000"/>
              <a:t>Bài toán phân lớp phổ biến và đơn giản nhất là phân thành hai lớp (true, false; 0,1…). Ví dụ bài toán dự đoán khả năng mưa ở một số vùng dựa các dữ liệu địa lý và thời tiết, bài toán xác định một thư là thư rác hay không, bài toán xác định khách hàng có là khách hàng tiềm năng ứng với một khoản vay tin dụng hay không…</a:t>
            </a:r>
          </a:p>
          <a:p>
            <a:pPr lvl="1" algn="just"/>
            <a:endParaRPr lang="en-US" sz="2000"/>
          </a:p>
        </p:txBody>
      </p:sp>
    </p:spTree>
    <p:extLst>
      <p:ext uri="{BB962C8B-B14F-4D97-AF65-F5344CB8AC3E}">
        <p14:creationId xmlns:p14="http://schemas.microsoft.com/office/powerpoint/2010/main" val="686542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 Bài toán hồi quy và bài toán phân lớp</a:t>
            </a:r>
          </a:p>
        </p:txBody>
      </p:sp>
      <p:sp>
        <p:nvSpPr>
          <p:cNvPr id="3" name="Content Placeholder 2"/>
          <p:cNvSpPr>
            <a:spLocks noGrp="1"/>
          </p:cNvSpPr>
          <p:nvPr>
            <p:ph idx="1"/>
          </p:nvPr>
        </p:nvSpPr>
        <p:spPr/>
        <p:txBody>
          <a:bodyPr/>
          <a:lstStyle/>
          <a:p>
            <a:r>
              <a:rPr lang="en-US" sz="2400"/>
              <a:t>Trong học máy, hai bài toán được đề cập phổ biến đó là bài toán hồi quy và bài toán phân lớp. </a:t>
            </a:r>
          </a:p>
          <a:p>
            <a:pPr lvl="1" algn="just"/>
            <a:r>
              <a:rPr lang="en-US" sz="2000" i="1"/>
              <a:t>Bài toán hồi quy (regression):</a:t>
            </a:r>
            <a:r>
              <a:rPr lang="en-US" sz="2000"/>
              <a:t> là quá trình tìm hoặc xây dựng một mô hình (hàm) để phân dữ liệu hành các giá trị thực liên tục thay vì sử dụng các lớp. Có nhiều mô hình hồi quy khác nhau, đơn giản nhất là hồi quy tuyến tính. </a:t>
            </a:r>
          </a:p>
          <a:p>
            <a:pPr lvl="1" algn="just"/>
            <a:r>
              <a:rPr lang="en-US" sz="2000"/>
              <a:t>Một số bài toán hồi quy như dự đoán lương theo số năm kinh nghiệm, dự đoán giá nhà, dự đoán giá chứng khoán…</a:t>
            </a:r>
          </a:p>
          <a:p>
            <a:pPr algn="just"/>
            <a:r>
              <a:rPr lang="en-US" sz="2400"/>
              <a:t>Có nhiều mô hình học khác nhau được sử dụng để giải quyết 2 bài toán trên. </a:t>
            </a:r>
            <a:r>
              <a:rPr lang="en-US" sz="2400" b="1" i="1"/>
              <a:t>Để đánh giá hiệu quả của mô hình học ứng với bài toán phân lớp chúng ta có một số độ đo sau:</a:t>
            </a:r>
            <a:endParaRPr lang="en-US"/>
          </a:p>
          <a:p>
            <a:pPr lvl="1" algn="just"/>
            <a:endParaRPr lang="en-US" sz="2000"/>
          </a:p>
        </p:txBody>
      </p:sp>
    </p:spTree>
    <p:extLst>
      <p:ext uri="{BB962C8B-B14F-4D97-AF65-F5344CB8AC3E}">
        <p14:creationId xmlns:p14="http://schemas.microsoft.com/office/powerpoint/2010/main" val="1459073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Accuracy (độ chính xác):</a:t>
            </a:r>
            <a:endParaRPr lang="en-US"/>
          </a:p>
        </p:txBody>
      </p:sp>
      <p:sp>
        <p:nvSpPr>
          <p:cNvPr id="3" name="Content Placeholder 2"/>
          <p:cNvSpPr>
            <a:spLocks noGrp="1"/>
          </p:cNvSpPr>
          <p:nvPr>
            <p:ph idx="1"/>
          </p:nvPr>
        </p:nvSpPr>
        <p:spPr/>
        <p:txBody>
          <a:bodyPr/>
          <a:lstStyle/>
          <a:p>
            <a:r>
              <a:rPr lang="en-US"/>
              <a:t>Là tỉ số giữa số điểm được dự đoán đúng và tổng số  điểm trong tập dữ liệu kiểm thử.</a:t>
            </a:r>
          </a:p>
          <a:p>
            <a:pPr lvl="1" algn="just" eaLnBrk="0" hangingPunct="0">
              <a:spcBef>
                <a:spcPct val="0"/>
              </a:spcBef>
              <a:buClrTx/>
              <a:tabLst>
                <a:tab pos="457200" algn="l"/>
              </a:tabLst>
            </a:pPr>
            <a:r>
              <a:rPr lang="en-US" altLang="en-US"/>
              <a:t>Ví dụ: Accuracy trong trường hợp này là 6/10 bằng 0.6</a:t>
            </a:r>
          </a:p>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535973866"/>
              </p:ext>
            </p:extLst>
          </p:nvPr>
        </p:nvGraphicFramePr>
        <p:xfrm>
          <a:off x="891151" y="2921430"/>
          <a:ext cx="7229961" cy="1356996"/>
        </p:xfrm>
        <a:graphic>
          <a:graphicData uri="http://schemas.openxmlformats.org/drawingml/2006/table">
            <a:tbl>
              <a:tblPr firstRow="1" firstCol="1" bandRow="1">
                <a:tableStyleId>{5C22544A-7EE6-4342-B048-85BDC9FD1C3A}</a:tableStyleId>
              </a:tblPr>
              <a:tblGrid>
                <a:gridCol w="1491965">
                  <a:extLst>
                    <a:ext uri="{9D8B030D-6E8A-4147-A177-3AD203B41FA5}">
                      <a16:colId xmlns:a16="http://schemas.microsoft.com/office/drawing/2014/main" val="20000"/>
                    </a:ext>
                  </a:extLst>
                </a:gridCol>
                <a:gridCol w="575715">
                  <a:extLst>
                    <a:ext uri="{9D8B030D-6E8A-4147-A177-3AD203B41FA5}">
                      <a16:colId xmlns:a16="http://schemas.microsoft.com/office/drawing/2014/main" val="20001"/>
                    </a:ext>
                  </a:extLst>
                </a:gridCol>
                <a:gridCol w="575715">
                  <a:extLst>
                    <a:ext uri="{9D8B030D-6E8A-4147-A177-3AD203B41FA5}">
                      <a16:colId xmlns:a16="http://schemas.microsoft.com/office/drawing/2014/main" val="20002"/>
                    </a:ext>
                  </a:extLst>
                </a:gridCol>
                <a:gridCol w="576779">
                  <a:extLst>
                    <a:ext uri="{9D8B030D-6E8A-4147-A177-3AD203B41FA5}">
                      <a16:colId xmlns:a16="http://schemas.microsoft.com/office/drawing/2014/main" val="20003"/>
                    </a:ext>
                  </a:extLst>
                </a:gridCol>
                <a:gridCol w="574651">
                  <a:extLst>
                    <a:ext uri="{9D8B030D-6E8A-4147-A177-3AD203B41FA5}">
                      <a16:colId xmlns:a16="http://schemas.microsoft.com/office/drawing/2014/main" val="20004"/>
                    </a:ext>
                  </a:extLst>
                </a:gridCol>
                <a:gridCol w="575715">
                  <a:extLst>
                    <a:ext uri="{9D8B030D-6E8A-4147-A177-3AD203B41FA5}">
                      <a16:colId xmlns:a16="http://schemas.microsoft.com/office/drawing/2014/main" val="20005"/>
                    </a:ext>
                  </a:extLst>
                </a:gridCol>
                <a:gridCol w="574651">
                  <a:extLst>
                    <a:ext uri="{9D8B030D-6E8A-4147-A177-3AD203B41FA5}">
                      <a16:colId xmlns:a16="http://schemas.microsoft.com/office/drawing/2014/main" val="20006"/>
                    </a:ext>
                  </a:extLst>
                </a:gridCol>
                <a:gridCol w="575715">
                  <a:extLst>
                    <a:ext uri="{9D8B030D-6E8A-4147-A177-3AD203B41FA5}">
                      <a16:colId xmlns:a16="http://schemas.microsoft.com/office/drawing/2014/main" val="20007"/>
                    </a:ext>
                  </a:extLst>
                </a:gridCol>
                <a:gridCol w="574651">
                  <a:extLst>
                    <a:ext uri="{9D8B030D-6E8A-4147-A177-3AD203B41FA5}">
                      <a16:colId xmlns:a16="http://schemas.microsoft.com/office/drawing/2014/main" val="20008"/>
                    </a:ext>
                  </a:extLst>
                </a:gridCol>
                <a:gridCol w="575715">
                  <a:extLst>
                    <a:ext uri="{9D8B030D-6E8A-4147-A177-3AD203B41FA5}">
                      <a16:colId xmlns:a16="http://schemas.microsoft.com/office/drawing/2014/main" val="20009"/>
                    </a:ext>
                  </a:extLst>
                </a:gridCol>
                <a:gridCol w="558689">
                  <a:extLst>
                    <a:ext uri="{9D8B030D-6E8A-4147-A177-3AD203B41FA5}">
                      <a16:colId xmlns:a16="http://schemas.microsoft.com/office/drawing/2014/main" val="20010"/>
                    </a:ext>
                  </a:extLst>
                </a:gridCol>
              </a:tblGrid>
              <a:tr h="569563">
                <a:tc>
                  <a:txBody>
                    <a:bodyPr/>
                    <a:lstStyle/>
                    <a:p>
                      <a:pPr marL="0" marR="0" algn="just">
                        <a:lnSpc>
                          <a:spcPct val="115000"/>
                        </a:lnSpc>
                        <a:spcBef>
                          <a:spcPts val="0"/>
                        </a:spcBef>
                        <a:spcAft>
                          <a:spcPts val="0"/>
                        </a:spcAft>
                        <a:tabLst>
                          <a:tab pos="457200" algn="l"/>
                        </a:tabLst>
                      </a:pPr>
                      <a:r>
                        <a:rPr lang="en-US" sz="2000">
                          <a:effectLst/>
                        </a:rPr>
                        <a:t>Nhãn thực tế</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69563">
                <a:tc>
                  <a:txBody>
                    <a:bodyPr/>
                    <a:lstStyle/>
                    <a:p>
                      <a:pPr marL="0" marR="0" algn="just">
                        <a:lnSpc>
                          <a:spcPct val="115000"/>
                        </a:lnSpc>
                        <a:spcBef>
                          <a:spcPts val="0"/>
                        </a:spcBef>
                        <a:spcAft>
                          <a:spcPts val="0"/>
                        </a:spcAft>
                        <a:tabLst>
                          <a:tab pos="457200" algn="l"/>
                        </a:tabLst>
                      </a:pPr>
                      <a:r>
                        <a:rPr lang="en-US" sz="2000">
                          <a:effectLst/>
                        </a:rPr>
                        <a:t>Nhãn dự đoán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6867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Confusion matrix (ma trận nhầm lẫn)</a:t>
            </a:r>
            <a:endParaRPr lang="en-US"/>
          </a:p>
        </p:txBody>
      </p:sp>
      <p:sp>
        <p:nvSpPr>
          <p:cNvPr id="3" name="Content Placeholder 2"/>
          <p:cNvSpPr>
            <a:spLocks noGrp="1"/>
          </p:cNvSpPr>
          <p:nvPr>
            <p:ph idx="1"/>
          </p:nvPr>
        </p:nvSpPr>
        <p:spPr/>
        <p:txBody>
          <a:bodyPr/>
          <a:lstStyle/>
          <a:p>
            <a:r>
              <a:rPr lang="en-US"/>
              <a:t>Độ chính xác như ở trên chỉ cho chúng ta biết được bao nhiêu phần trăm dữ liệu được phân loại đúng mà không chỉ ra cụ thể mỗi loại được phân lợi thế nào, và dữ liệu lớp nào thường bị phân loại nhầm vào lớp khác.</a:t>
            </a:r>
          </a:p>
          <a:p>
            <a:r>
              <a:rPr lang="en-US"/>
              <a:t>Để có thể đánh giá được các giá trị này, người ta sử dụng một ma trận gọi là confusion matrix</a:t>
            </a:r>
          </a:p>
        </p:txBody>
      </p:sp>
      <p:graphicFrame>
        <p:nvGraphicFramePr>
          <p:cNvPr id="4" name="Table 3"/>
          <p:cNvGraphicFramePr>
            <a:graphicFrameLocks noGrp="1"/>
          </p:cNvGraphicFramePr>
          <p:nvPr>
            <p:extLst>
              <p:ext uri="{D42A27DB-BD31-4B8C-83A1-F6EECF244321}">
                <p14:modId xmlns:p14="http://schemas.microsoft.com/office/powerpoint/2010/main" val="2798633155"/>
              </p:ext>
            </p:extLst>
          </p:nvPr>
        </p:nvGraphicFramePr>
        <p:xfrm>
          <a:off x="1084880" y="4455763"/>
          <a:ext cx="7818895" cy="1871029"/>
        </p:xfrm>
        <a:graphic>
          <a:graphicData uri="http://schemas.openxmlformats.org/drawingml/2006/table">
            <a:tbl>
              <a:tblPr firstRow="1" firstCol="1" bandRow="1">
                <a:tableStyleId>{5C22544A-7EE6-4342-B048-85BDC9FD1C3A}</a:tableStyleId>
              </a:tblPr>
              <a:tblGrid>
                <a:gridCol w="1259711">
                  <a:extLst>
                    <a:ext uri="{9D8B030D-6E8A-4147-A177-3AD203B41FA5}">
                      <a16:colId xmlns:a16="http://schemas.microsoft.com/office/drawing/2014/main" val="20000"/>
                    </a:ext>
                  </a:extLst>
                </a:gridCol>
                <a:gridCol w="1905855">
                  <a:extLst>
                    <a:ext uri="{9D8B030D-6E8A-4147-A177-3AD203B41FA5}">
                      <a16:colId xmlns:a16="http://schemas.microsoft.com/office/drawing/2014/main" val="20001"/>
                    </a:ext>
                  </a:extLst>
                </a:gridCol>
                <a:gridCol w="1905855">
                  <a:extLst>
                    <a:ext uri="{9D8B030D-6E8A-4147-A177-3AD203B41FA5}">
                      <a16:colId xmlns:a16="http://schemas.microsoft.com/office/drawing/2014/main" val="20002"/>
                    </a:ext>
                  </a:extLst>
                </a:gridCol>
                <a:gridCol w="1905855">
                  <a:extLst>
                    <a:ext uri="{9D8B030D-6E8A-4147-A177-3AD203B41FA5}">
                      <a16:colId xmlns:a16="http://schemas.microsoft.com/office/drawing/2014/main" val="20003"/>
                    </a:ext>
                  </a:extLst>
                </a:gridCol>
                <a:gridCol w="841619">
                  <a:extLst>
                    <a:ext uri="{9D8B030D-6E8A-4147-A177-3AD203B41FA5}">
                      <a16:colId xmlns:a16="http://schemas.microsoft.com/office/drawing/2014/main" val="20004"/>
                    </a:ext>
                  </a:extLst>
                </a:gridCol>
              </a:tblGrid>
              <a:tr h="559117">
                <a:tc>
                  <a:txBody>
                    <a:bodyPr/>
                    <a:lstStyle/>
                    <a:p>
                      <a:pPr marL="0" marR="0" algn="just">
                        <a:lnSpc>
                          <a:spcPct val="115000"/>
                        </a:lnSpc>
                        <a:spcBef>
                          <a:spcPts val="0"/>
                        </a:spcBef>
                        <a:spcAft>
                          <a:spcPts val="300"/>
                        </a:spcAft>
                        <a:tabLst>
                          <a:tab pos="457200" algn="l"/>
                        </a:tabLst>
                      </a:pPr>
                      <a:r>
                        <a:rPr lang="en-US" sz="2000">
                          <a:effectLst/>
                        </a:rPr>
                        <a:t>Total:10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Predicted as:0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Predicted as:0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Predicted as:0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70290">
                <a:tc>
                  <a:txBody>
                    <a:bodyPr/>
                    <a:lstStyle/>
                    <a:p>
                      <a:pPr marL="0" marR="0" algn="just">
                        <a:lnSpc>
                          <a:spcPct val="115000"/>
                        </a:lnSpc>
                        <a:spcBef>
                          <a:spcPts val="0"/>
                        </a:spcBef>
                        <a:spcAft>
                          <a:spcPts val="300"/>
                        </a:spcAft>
                        <a:tabLst>
                          <a:tab pos="457200" algn="l"/>
                        </a:tabLst>
                      </a:pPr>
                      <a:r>
                        <a:rPr lang="en-US" sz="2000">
                          <a:effectLst/>
                        </a:rPr>
                        <a:t>True:0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70290">
                <a:tc>
                  <a:txBody>
                    <a:bodyPr/>
                    <a:lstStyle/>
                    <a:p>
                      <a:pPr marL="0" marR="0" algn="just">
                        <a:lnSpc>
                          <a:spcPct val="115000"/>
                        </a:lnSpc>
                        <a:spcBef>
                          <a:spcPts val="0"/>
                        </a:spcBef>
                        <a:spcAft>
                          <a:spcPts val="300"/>
                        </a:spcAft>
                        <a:tabLst>
                          <a:tab pos="457200" algn="l"/>
                        </a:tabLst>
                      </a:pPr>
                      <a:r>
                        <a:rPr lang="en-US" sz="2000">
                          <a:effectLst/>
                        </a:rPr>
                        <a:t>True:1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70290">
                <a:tc>
                  <a:txBody>
                    <a:bodyPr/>
                    <a:lstStyle/>
                    <a:p>
                      <a:pPr marL="0" marR="0" algn="just">
                        <a:lnSpc>
                          <a:spcPct val="115000"/>
                        </a:lnSpc>
                        <a:spcBef>
                          <a:spcPts val="0"/>
                        </a:spcBef>
                        <a:spcAft>
                          <a:spcPts val="300"/>
                        </a:spcAft>
                        <a:tabLst>
                          <a:tab pos="457200" algn="l"/>
                        </a:tabLst>
                      </a:pPr>
                      <a:r>
                        <a:rPr lang="en-US" sz="2000">
                          <a:effectLst/>
                        </a:rPr>
                        <a:t>True:2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300"/>
                        </a:spcAft>
                        <a:tabLst>
                          <a:tab pos="457200" algn="l"/>
                        </a:tabLs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57334">
                <a:tc>
                  <a:txBody>
                    <a:bodyPr/>
                    <a:lstStyle/>
                    <a:p>
                      <a:pPr marL="0" marR="0" algn="ctr">
                        <a:lnSpc>
                          <a:spcPct val="115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894982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True/False Positive/Negative</a:t>
            </a:r>
            <a:endParaRPr lang="en-US"/>
          </a:p>
        </p:txBody>
      </p:sp>
      <p:sp>
        <p:nvSpPr>
          <p:cNvPr id="3" name="Content Placeholder 2"/>
          <p:cNvSpPr>
            <a:spLocks noGrp="1"/>
          </p:cNvSpPr>
          <p:nvPr>
            <p:ph idx="1"/>
          </p:nvPr>
        </p:nvSpPr>
        <p:spPr/>
        <p:txBody>
          <a:bodyPr/>
          <a:lstStyle/>
          <a:p>
            <a:r>
              <a:rPr lang="en-US"/>
              <a:t>Cách đánh giá này thường được áp dụng cho các bài toán phân lớp có hai lớp dữ liệu. </a:t>
            </a:r>
          </a:p>
          <a:p>
            <a:pPr algn="just"/>
            <a:r>
              <a:rPr lang="en-US"/>
              <a:t>Cụ thể, trong hai lớp dữ liệu này có một lớp nghiêm trọng hơn lớp kia và cần được dự đoán chính xác. Ví dụ, trong bài toán xác định có bệnh ung thư hay không thì việc không bị sót (miss) quan trọng hơn là việc chẩn đoán nhầm âm tính thành dương tính</a:t>
            </a:r>
          </a:p>
        </p:txBody>
      </p:sp>
    </p:spTree>
    <p:extLst>
      <p:ext uri="{BB962C8B-B14F-4D97-AF65-F5344CB8AC3E}">
        <p14:creationId xmlns:p14="http://schemas.microsoft.com/office/powerpoint/2010/main" val="30492136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True/False Positive/Negative</a:t>
            </a:r>
            <a:endParaRPr lang="en-US"/>
          </a:p>
        </p:txBody>
      </p:sp>
      <p:sp>
        <p:nvSpPr>
          <p:cNvPr id="3" name="Content Placeholder 2"/>
          <p:cNvSpPr>
            <a:spLocks noGrp="1"/>
          </p:cNvSpPr>
          <p:nvPr>
            <p:ph idx="1"/>
          </p:nvPr>
        </p:nvSpPr>
        <p:spPr/>
        <p:txBody>
          <a:bodyPr/>
          <a:lstStyle/>
          <a:p>
            <a:pPr algn="just"/>
            <a:r>
              <a:rPr lang="en-US"/>
              <a:t>Trong những bài toán này, người ta thường định nghĩa lớp dữ liệu quan trọng hơn cần được xác định đúng là lớp Positive (P-dương tính), lớp còn lại được gọi là Negative (N-âm tính). Ta định nghĩa True Positive (TP), False Positive (FP), True Negative (TN), False Negative (FN) dựa trên confusion matrix chưa chuẩn hoá như sau:</a:t>
            </a:r>
          </a:p>
        </p:txBody>
      </p:sp>
      <p:graphicFrame>
        <p:nvGraphicFramePr>
          <p:cNvPr id="4" name="Table 3"/>
          <p:cNvGraphicFramePr>
            <a:graphicFrameLocks noGrp="1"/>
          </p:cNvGraphicFramePr>
          <p:nvPr>
            <p:extLst>
              <p:ext uri="{D42A27DB-BD31-4B8C-83A1-F6EECF244321}">
                <p14:modId xmlns:p14="http://schemas.microsoft.com/office/powerpoint/2010/main" val="2850442835"/>
              </p:ext>
            </p:extLst>
          </p:nvPr>
        </p:nvGraphicFramePr>
        <p:xfrm>
          <a:off x="1069384" y="4639440"/>
          <a:ext cx="7702656" cy="1311912"/>
        </p:xfrm>
        <a:graphic>
          <a:graphicData uri="http://schemas.openxmlformats.org/drawingml/2006/table">
            <a:tbl>
              <a:tblPr firstRow="1" firstCol="1" bandRow="1">
                <a:tableStyleId>{5C22544A-7EE6-4342-B048-85BDC9FD1C3A}</a:tableStyleId>
              </a:tblPr>
              <a:tblGrid>
                <a:gridCol w="2251546">
                  <a:extLst>
                    <a:ext uri="{9D8B030D-6E8A-4147-A177-3AD203B41FA5}">
                      <a16:colId xmlns:a16="http://schemas.microsoft.com/office/drawing/2014/main" val="20000"/>
                    </a:ext>
                  </a:extLst>
                </a:gridCol>
                <a:gridCol w="2725555">
                  <a:extLst>
                    <a:ext uri="{9D8B030D-6E8A-4147-A177-3AD203B41FA5}">
                      <a16:colId xmlns:a16="http://schemas.microsoft.com/office/drawing/2014/main" val="20001"/>
                    </a:ext>
                  </a:extLst>
                </a:gridCol>
                <a:gridCol w="2725555">
                  <a:extLst>
                    <a:ext uri="{9D8B030D-6E8A-4147-A177-3AD203B41FA5}">
                      <a16:colId xmlns:a16="http://schemas.microsoft.com/office/drawing/2014/main" val="20002"/>
                    </a:ext>
                  </a:extLst>
                </a:gridCol>
              </a:tblGrid>
              <a:tr h="0">
                <a:tc>
                  <a:txBody>
                    <a:bodyPr/>
                    <a:lstStyle/>
                    <a:p>
                      <a:pPr marL="0" marR="0" algn="just">
                        <a:lnSpc>
                          <a:spcPct val="115000"/>
                        </a:lnSpc>
                        <a:spcBef>
                          <a:spcPts val="0"/>
                        </a:spcBef>
                        <a:spcAft>
                          <a:spcPts val="0"/>
                        </a:spcAft>
                        <a:tabLst>
                          <a:tab pos="457200" algn="l"/>
                        </a:tabLs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Predicted as Positive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Predicted as Negative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just">
                        <a:lnSpc>
                          <a:spcPct val="115000"/>
                        </a:lnSpc>
                        <a:spcBef>
                          <a:spcPts val="0"/>
                        </a:spcBef>
                        <a:spcAft>
                          <a:spcPts val="0"/>
                        </a:spcAft>
                        <a:tabLst>
                          <a:tab pos="457200" algn="l"/>
                        </a:tabLst>
                      </a:pPr>
                      <a:r>
                        <a:rPr lang="en-US" sz="2000">
                          <a:effectLst/>
                        </a:rPr>
                        <a:t>Actual: Positive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True Positive (TP)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False Negative (FN)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gn="just">
                        <a:lnSpc>
                          <a:spcPct val="115000"/>
                        </a:lnSpc>
                        <a:spcBef>
                          <a:spcPts val="0"/>
                        </a:spcBef>
                        <a:spcAft>
                          <a:spcPts val="0"/>
                        </a:spcAft>
                        <a:tabLst>
                          <a:tab pos="457200" algn="l"/>
                        </a:tabLst>
                      </a:pPr>
                      <a:r>
                        <a:rPr lang="en-US" sz="2000">
                          <a:effectLst/>
                        </a:rPr>
                        <a:t>Actual: Negative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False Positive(FP)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True Negative (TN)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just">
                        <a:lnSpc>
                          <a:spcPct val="115000"/>
                        </a:lnSpc>
                        <a:spcBef>
                          <a:spcPts val="0"/>
                        </a:spcBef>
                        <a:spcAft>
                          <a:spcPts val="0"/>
                        </a:spcAft>
                        <a:tabLst>
                          <a:tab pos="457200" algn="l"/>
                        </a:tabLs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7825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aded phiên bản google translate không thể nhịn cười =))">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538288"/>
            <a:ext cx="8229600" cy="4629150"/>
          </a:xfrm>
        </p:spPr>
      </p:pic>
      <p:sp>
        <p:nvSpPr>
          <p:cNvPr id="5" name="Title 1"/>
          <p:cNvSpPr>
            <a:spLocks noGrp="1"/>
          </p:cNvSpPr>
          <p:nvPr>
            <p:ph type="title"/>
          </p:nvPr>
        </p:nvSpPr>
        <p:spPr/>
        <p:txBody>
          <a:bodyPr/>
          <a:lstStyle/>
          <a:p>
            <a:r>
              <a:rPr lang="en-US"/>
              <a:t>AI trong thực tế</a:t>
            </a:r>
            <a:endParaRPr lang="en-GB"/>
          </a:p>
        </p:txBody>
      </p:sp>
    </p:spTree>
    <p:extLst>
      <p:ext uri="{BB962C8B-B14F-4D97-AF65-F5344CB8AC3E}">
        <p14:creationId xmlns:p14="http://schemas.microsoft.com/office/powerpoint/2010/main" val="9260200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True/False Positive/Negative</a:t>
            </a:r>
            <a:endParaRPr lang="en-US"/>
          </a:p>
        </p:txBody>
      </p:sp>
      <p:sp>
        <p:nvSpPr>
          <p:cNvPr id="3" name="Content Placeholder 2"/>
          <p:cNvSpPr>
            <a:spLocks noGrp="1"/>
          </p:cNvSpPr>
          <p:nvPr>
            <p:ph idx="1"/>
          </p:nvPr>
        </p:nvSpPr>
        <p:spPr/>
        <p:txBody>
          <a:bodyPr/>
          <a:lstStyle/>
          <a:p>
            <a:pPr algn="just"/>
            <a:r>
              <a:rPr lang="en-US" sz="2400"/>
              <a:t>Người ta thường quan tâm đến TPR, FNR, FPR, TNR (R - Rate) dựa trên </a:t>
            </a:r>
            <a:r>
              <a:rPr lang="en-US" sz="2400" i="1"/>
              <a:t>normalized confusion matrix</a:t>
            </a:r>
            <a:r>
              <a:rPr lang="en-US" sz="2400"/>
              <a:t> như sau:</a:t>
            </a:r>
          </a:p>
          <a:p>
            <a:pPr algn="just"/>
            <a:endParaRPr lang="en-US" sz="2400"/>
          </a:p>
          <a:p>
            <a:pPr algn="just"/>
            <a:endParaRPr lang="en-US" sz="2400"/>
          </a:p>
          <a:p>
            <a:pPr algn="just"/>
            <a:endParaRPr lang="en-US" sz="2400"/>
          </a:p>
          <a:p>
            <a:pPr algn="just"/>
            <a:endParaRPr lang="en-US" sz="2400"/>
          </a:p>
          <a:p>
            <a:pPr algn="just"/>
            <a:endParaRPr lang="en-US" sz="2400"/>
          </a:p>
          <a:p>
            <a:pPr algn="just"/>
            <a:r>
              <a:rPr lang="en-US" sz="2400" i="1"/>
              <a:t>False Positive Rate</a:t>
            </a:r>
            <a:r>
              <a:rPr lang="en-US" sz="2400"/>
              <a:t> còn được gọi là </a:t>
            </a:r>
            <a:r>
              <a:rPr lang="en-US" sz="2400" i="1"/>
              <a:t>False Alarm Rate</a:t>
            </a:r>
            <a:r>
              <a:rPr lang="en-US" sz="2400"/>
              <a:t> (tỉ lệ báo động nhầm), </a:t>
            </a:r>
            <a:r>
              <a:rPr lang="en-US" sz="2400" i="1"/>
              <a:t>False Negative Rate</a:t>
            </a:r>
            <a:r>
              <a:rPr lang="en-US" sz="2400"/>
              <a:t> còn được gọi là </a:t>
            </a:r>
            <a:r>
              <a:rPr lang="en-US" sz="2400" i="1"/>
              <a:t>Miss Detection Rate</a:t>
            </a:r>
            <a:r>
              <a:rPr lang="en-US" sz="2400"/>
              <a:t> (tỉ lệ bỏ sót). Trong bài toán dò mìn, </a:t>
            </a:r>
            <a:r>
              <a:rPr lang="en-US" sz="2400" i="1"/>
              <a:t>thà báo nhầm còn hơn bỏ sót</a:t>
            </a:r>
            <a:r>
              <a:rPr lang="en-US" sz="2400"/>
              <a:t>, tức là ta có thể chấp nhận </a:t>
            </a:r>
            <a:r>
              <a:rPr lang="en-US" sz="2400" i="1"/>
              <a:t>False Alarm Rate</a:t>
            </a:r>
            <a:r>
              <a:rPr lang="en-US" sz="2400"/>
              <a:t> cao để đạt được </a:t>
            </a:r>
            <a:r>
              <a:rPr lang="en-US" sz="2400" i="1"/>
              <a:t>Miss Detection Rate</a:t>
            </a:r>
            <a:r>
              <a:rPr lang="en-US" sz="2400"/>
              <a:t> thấp.</a:t>
            </a:r>
          </a:p>
          <a:p>
            <a:pPr algn="just"/>
            <a:endParaRPr lang="en-US" sz="2400"/>
          </a:p>
        </p:txBody>
      </p:sp>
      <p:graphicFrame>
        <p:nvGraphicFramePr>
          <p:cNvPr id="7" name="Table 6"/>
          <p:cNvGraphicFramePr>
            <a:graphicFrameLocks noGrp="1"/>
          </p:cNvGraphicFramePr>
          <p:nvPr>
            <p:extLst>
              <p:ext uri="{D42A27DB-BD31-4B8C-83A1-F6EECF244321}">
                <p14:modId xmlns:p14="http://schemas.microsoft.com/office/powerpoint/2010/main" val="779122754"/>
              </p:ext>
            </p:extLst>
          </p:nvPr>
        </p:nvGraphicFramePr>
        <p:xfrm>
          <a:off x="953146" y="2272554"/>
          <a:ext cx="7733654" cy="1311912"/>
        </p:xfrm>
        <a:graphic>
          <a:graphicData uri="http://schemas.openxmlformats.org/drawingml/2006/table">
            <a:tbl>
              <a:tblPr firstRow="1" firstCol="1" bandRow="1">
                <a:tableStyleId>{5C22544A-7EE6-4342-B048-85BDC9FD1C3A}</a:tableStyleId>
              </a:tblPr>
              <a:tblGrid>
                <a:gridCol w="2260606">
                  <a:extLst>
                    <a:ext uri="{9D8B030D-6E8A-4147-A177-3AD203B41FA5}">
                      <a16:colId xmlns:a16="http://schemas.microsoft.com/office/drawing/2014/main" val="20000"/>
                    </a:ext>
                  </a:extLst>
                </a:gridCol>
                <a:gridCol w="2736524">
                  <a:extLst>
                    <a:ext uri="{9D8B030D-6E8A-4147-A177-3AD203B41FA5}">
                      <a16:colId xmlns:a16="http://schemas.microsoft.com/office/drawing/2014/main" val="20001"/>
                    </a:ext>
                  </a:extLst>
                </a:gridCol>
                <a:gridCol w="2736524">
                  <a:extLst>
                    <a:ext uri="{9D8B030D-6E8A-4147-A177-3AD203B41FA5}">
                      <a16:colId xmlns:a16="http://schemas.microsoft.com/office/drawing/2014/main" val="20002"/>
                    </a:ext>
                  </a:extLst>
                </a:gridCol>
              </a:tblGrid>
              <a:tr h="0">
                <a:tc>
                  <a:txBody>
                    <a:bodyPr/>
                    <a:lstStyle/>
                    <a:p>
                      <a:pPr marL="0" marR="0" algn="just">
                        <a:lnSpc>
                          <a:spcPct val="115000"/>
                        </a:lnSpc>
                        <a:spcBef>
                          <a:spcPts val="0"/>
                        </a:spcBef>
                        <a:spcAft>
                          <a:spcPts val="0"/>
                        </a:spcAft>
                        <a:tabLst>
                          <a:tab pos="457200" algn="l"/>
                        </a:tabLs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Predicted as Positive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Predicted as Negative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just">
                        <a:lnSpc>
                          <a:spcPct val="115000"/>
                        </a:lnSpc>
                        <a:spcBef>
                          <a:spcPts val="0"/>
                        </a:spcBef>
                        <a:spcAft>
                          <a:spcPts val="0"/>
                        </a:spcAft>
                        <a:tabLst>
                          <a:tab pos="457200" algn="l"/>
                        </a:tabLst>
                      </a:pPr>
                      <a:r>
                        <a:rPr lang="en-US" sz="2000">
                          <a:effectLst/>
                        </a:rPr>
                        <a:t>Actual: Positive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TPR=TP/(TP+FN)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FNR=FN/(TP+FN)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gn="just">
                        <a:lnSpc>
                          <a:spcPct val="115000"/>
                        </a:lnSpc>
                        <a:spcBef>
                          <a:spcPts val="0"/>
                        </a:spcBef>
                        <a:spcAft>
                          <a:spcPts val="0"/>
                        </a:spcAft>
                        <a:tabLst>
                          <a:tab pos="457200" algn="l"/>
                        </a:tabLst>
                      </a:pPr>
                      <a:r>
                        <a:rPr lang="en-US" sz="2000">
                          <a:effectLst/>
                        </a:rPr>
                        <a:t>Actual: Negative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FPR=FP/(FP+TN)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TNR=TN/(FP+TN)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just">
                        <a:lnSpc>
                          <a:spcPct val="115000"/>
                        </a:lnSpc>
                        <a:spcBef>
                          <a:spcPts val="0"/>
                        </a:spcBef>
                        <a:spcAft>
                          <a:spcPts val="0"/>
                        </a:spcAft>
                        <a:tabLst>
                          <a:tab pos="457200" algn="l"/>
                        </a:tabLs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457200" algn="l"/>
                        </a:tabLs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405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Percision và Recall</a:t>
            </a:r>
            <a:endParaRPr lang="en-US"/>
          </a:p>
        </p:txBody>
      </p:sp>
      <p:sp>
        <p:nvSpPr>
          <p:cNvPr id="3" name="Content Placeholder 2"/>
          <p:cNvSpPr>
            <a:spLocks noGrp="1"/>
          </p:cNvSpPr>
          <p:nvPr>
            <p:ph idx="1"/>
          </p:nvPr>
        </p:nvSpPr>
        <p:spPr/>
        <p:txBody>
          <a:bodyPr/>
          <a:lstStyle/>
          <a:p>
            <a:r>
              <a:rPr lang="en-US"/>
              <a:t>Với các bài toán phân loại mà tập dữ liệu của lớp là chênh lệch nhau rất nhiều, có một phép đo hiệu quả thường được sử dụng là Percision- Recall.</a:t>
            </a:r>
          </a:p>
          <a:p>
            <a:endParaRPr lang="en-US"/>
          </a:p>
        </p:txBody>
      </p:sp>
      <p:pic>
        <p:nvPicPr>
          <p:cNvPr id="4" name="Picture 3" descr="https://machinelearningcoban.com/assets/33_evaluation/PR.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6075" y="2867026"/>
            <a:ext cx="3723952" cy="2092432"/>
          </a:xfrm>
          <a:prstGeom prst="rect">
            <a:avLst/>
          </a:prstGeom>
          <a:noFill/>
          <a:ln>
            <a:noFill/>
          </a:ln>
        </p:spPr>
      </p:pic>
      <mc:AlternateContent xmlns:mc="http://schemas.openxmlformats.org/markup-compatibility/2006" xmlns:a14="http://schemas.microsoft.com/office/drawing/2010/main">
        <mc:Choice Requires="a14">
          <p:sp>
            <p:nvSpPr>
              <p:cNvPr id="5" name="Rectangle 4"/>
              <p:cNvSpPr/>
              <p:nvPr/>
            </p:nvSpPr>
            <p:spPr>
              <a:xfrm>
                <a:off x="2582456" y="5554489"/>
                <a:ext cx="444403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𝑃𝑒𝑟𝑐𝑖𝑠𝑖𝑜𝑛</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0">
                              <a:latin typeface="Cambria Math" panose="02040503050406030204" pitchFamily="18" charset="0"/>
                            </a:rPr>
                            <m:t>+</m:t>
                          </m:r>
                          <m:r>
                            <a:rPr lang="en-US" i="1">
                              <a:latin typeface="Cambria Math" panose="02040503050406030204" pitchFamily="18" charset="0"/>
                            </a:rPr>
                            <m:t>𝐹𝑃</m:t>
                          </m:r>
                        </m:den>
                      </m:f>
                      <m:r>
                        <a:rPr lang="en-US" i="0">
                          <a:latin typeface="Cambria Math" panose="02040503050406030204" pitchFamily="18" charset="0"/>
                        </a:rPr>
                        <m:t>    </m:t>
                      </m:r>
                      <m:r>
                        <a:rPr lang="en-US" i="1">
                          <a:latin typeface="Cambria Math" panose="02040503050406030204" pitchFamily="18" charset="0"/>
                        </a:rPr>
                        <m:t>𝑅𝑒𝑐𝑎𝑙𝑙</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0">
                              <a:latin typeface="Cambria Math" panose="02040503050406030204" pitchFamily="18" charset="0"/>
                            </a:rPr>
                            <m:t>+</m:t>
                          </m:r>
                          <m:r>
                            <a:rPr lang="en-US" i="1">
                              <a:latin typeface="Cambria Math" panose="02040503050406030204" pitchFamily="18" charset="0"/>
                            </a:rPr>
                            <m:t>𝐹𝑁</m:t>
                          </m:r>
                        </m:den>
                      </m:f>
                    </m:oMath>
                  </m:oMathPara>
                </a14:m>
                <a:endParaRPr lang="en-US"/>
              </a:p>
            </p:txBody>
          </p:sp>
        </mc:Choice>
        <mc:Fallback xmlns="">
          <p:sp>
            <p:nvSpPr>
              <p:cNvPr id="5" name="Rectangle 4"/>
              <p:cNvSpPr>
                <a:spLocks noRot="1" noChangeAspect="1" noMove="1" noResize="1" noEditPoints="1" noAdjustHandles="1" noChangeArrowheads="1" noChangeShapeType="1" noTextEdit="1"/>
              </p:cNvSpPr>
              <p:nvPr/>
            </p:nvSpPr>
            <p:spPr>
              <a:xfrm>
                <a:off x="2582456" y="5554489"/>
                <a:ext cx="4444037" cy="615490"/>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620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Ví dụ</a:t>
            </a: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1000" y="1720313"/>
            <a:ext cx="7068156" cy="3361404"/>
          </a:xfrm>
        </p:spPr>
      </p:pic>
    </p:spTree>
    <p:extLst>
      <p:ext uri="{BB962C8B-B14F-4D97-AF65-F5344CB8AC3E}">
        <p14:creationId xmlns:p14="http://schemas.microsoft.com/office/powerpoint/2010/main" val="2218340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độ đo khác</a:t>
            </a:r>
          </a:p>
        </p:txBody>
      </p:sp>
      <p:sp>
        <p:nvSpPr>
          <p:cNvPr id="3" name="Content Placeholder 2"/>
          <p:cNvSpPr>
            <a:spLocks noGrp="1"/>
          </p:cNvSpPr>
          <p:nvPr>
            <p:ph idx="1"/>
          </p:nvPr>
        </p:nvSpPr>
        <p:spPr/>
        <p:txBody>
          <a:bodyPr/>
          <a:lstStyle/>
          <a:p>
            <a:r>
              <a:rPr lang="en-US" i="1"/>
              <a:t>F1-Score</a:t>
            </a:r>
          </a:p>
          <a:p>
            <a:r>
              <a:rPr lang="en-US" i="1"/>
              <a:t>Mean Absolute Error – MAE</a:t>
            </a:r>
          </a:p>
          <a:p>
            <a:r>
              <a:rPr lang="en-US" i="1"/>
              <a:t>Mean squared error – MSE</a:t>
            </a:r>
          </a:p>
          <a:p>
            <a:r>
              <a:rPr lang="en-US" i="1"/>
              <a:t>….</a:t>
            </a:r>
            <a:endParaRPr lang="en-US"/>
          </a:p>
        </p:txBody>
      </p:sp>
    </p:spTree>
    <p:extLst>
      <p:ext uri="{BB962C8B-B14F-4D97-AF65-F5344CB8AC3E}">
        <p14:creationId xmlns:p14="http://schemas.microsoft.com/office/powerpoint/2010/main" val="14212308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Phân loại học máy</a:t>
            </a:r>
          </a:p>
        </p:txBody>
      </p:sp>
      <p:sp>
        <p:nvSpPr>
          <p:cNvPr id="3" name="Content Placeholder 2"/>
          <p:cNvSpPr>
            <a:spLocks noGrp="1"/>
          </p:cNvSpPr>
          <p:nvPr>
            <p:ph idx="1"/>
          </p:nvPr>
        </p:nvSpPr>
        <p:spPr/>
        <p:txBody>
          <a:bodyPr/>
          <a:lstStyle/>
          <a:p>
            <a:pPr algn="just"/>
            <a:r>
              <a:rPr lang="en-US"/>
              <a:t>Máy học cũng có nhiều phương pháp học khác nhau cụ thể như:</a:t>
            </a:r>
          </a:p>
          <a:p>
            <a:pPr lvl="1" algn="just"/>
            <a:r>
              <a:rPr lang="en-US"/>
              <a:t>Học nhờ mạng neuron: là phương pháp học thay đổi cấu trúc bên trong của mạng hay thay đổi các trọng số kết nối giữa neuron trong mạng.</a:t>
            </a:r>
          </a:p>
          <a:p>
            <a:pPr lvl="1" algn="just"/>
            <a:r>
              <a:rPr lang="en-US"/>
              <a:t>Học ký ức (rote learning): là phương pháp học bằng sử dụng một vài bộ nhớ để ghi lại dữ liệu và đem ra sử dụng trong các tình huống tương tự.</a:t>
            </a:r>
          </a:p>
          <a:p>
            <a:pPr lvl="1" algn="just"/>
            <a:r>
              <a:rPr lang="en-US"/>
              <a:t>Học nhờ lầy lời cố vấn (advice taking): là phương pháp học nhờ thông tin cố vấn heuristic.</a:t>
            </a:r>
          </a:p>
          <a:p>
            <a:pPr lvl="1" algn="just"/>
            <a:r>
              <a:rPr lang="en-US"/>
              <a:t>Học từ các mẫu ví dụ ( concept learning): là phương pháp học từ các mẫu dữ liệu.</a:t>
            </a:r>
          </a:p>
          <a:p>
            <a:pPr algn="just"/>
            <a:endParaRPr lang="en-US"/>
          </a:p>
        </p:txBody>
      </p:sp>
    </p:spTree>
    <p:extLst>
      <p:ext uri="{BB962C8B-B14F-4D97-AF65-F5344CB8AC3E}">
        <p14:creationId xmlns:p14="http://schemas.microsoft.com/office/powerpoint/2010/main" val="1885926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7999" r="3721" b="31024"/>
          <a:stretch/>
        </p:blipFill>
        <p:spPr>
          <a:xfrm>
            <a:off x="4140132" y="2510790"/>
            <a:ext cx="1506946" cy="1451364"/>
          </a:xfrm>
          <a:prstGeom prst="rect">
            <a:avLst/>
          </a:prstGeom>
        </p:spPr>
      </p:pic>
      <p:sp>
        <p:nvSpPr>
          <p:cNvPr id="22" name="Rectangle 21"/>
          <p:cNvSpPr/>
          <p:nvPr/>
        </p:nvSpPr>
        <p:spPr>
          <a:xfrm>
            <a:off x="5589202" y="1753147"/>
            <a:ext cx="2966902" cy="35173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p>
        </p:txBody>
      </p:sp>
      <p:sp>
        <p:nvSpPr>
          <p:cNvPr id="20" name="Rectangle 19"/>
          <p:cNvSpPr/>
          <p:nvPr/>
        </p:nvSpPr>
        <p:spPr>
          <a:xfrm>
            <a:off x="1231106" y="1774373"/>
            <a:ext cx="2966902" cy="34961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p>
        </p:txBody>
      </p:sp>
      <p:sp>
        <p:nvSpPr>
          <p:cNvPr id="2" name="Title 1"/>
          <p:cNvSpPr>
            <a:spLocks noGrp="1"/>
          </p:cNvSpPr>
          <p:nvPr>
            <p:ph type="title"/>
          </p:nvPr>
        </p:nvSpPr>
        <p:spPr>
          <a:xfrm>
            <a:off x="1547663" y="332656"/>
            <a:ext cx="7327395" cy="792088"/>
          </a:xfrm>
        </p:spPr>
        <p:txBody>
          <a:bodyPr/>
          <a:lstStyle/>
          <a:p>
            <a:pPr algn="l"/>
            <a:r>
              <a:rPr lang="en-US"/>
              <a:t>Phân loại học máy từ các mẫu</a:t>
            </a:r>
          </a:p>
        </p:txBody>
      </p:sp>
      <p:sp>
        <p:nvSpPr>
          <p:cNvPr id="6" name="Rectangle 5"/>
          <p:cNvSpPr/>
          <p:nvPr/>
        </p:nvSpPr>
        <p:spPr>
          <a:xfrm>
            <a:off x="1563394" y="2177688"/>
            <a:ext cx="1841045" cy="6760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a:t>Học có hướng dẫn</a:t>
            </a:r>
          </a:p>
        </p:txBody>
      </p:sp>
      <p:sp>
        <p:nvSpPr>
          <p:cNvPr id="8" name="Rectangle 7"/>
          <p:cNvSpPr/>
          <p:nvPr/>
        </p:nvSpPr>
        <p:spPr>
          <a:xfrm>
            <a:off x="1554956" y="3069228"/>
            <a:ext cx="1849483" cy="6760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a:t>Học có hướng dẫn ban đầu</a:t>
            </a:r>
          </a:p>
        </p:txBody>
      </p:sp>
      <p:sp>
        <p:nvSpPr>
          <p:cNvPr id="9" name="Rectangle 8"/>
          <p:cNvSpPr/>
          <p:nvPr/>
        </p:nvSpPr>
        <p:spPr>
          <a:xfrm>
            <a:off x="1563394" y="4097928"/>
            <a:ext cx="1841045" cy="6760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a:t>Học không hướng dẫn</a:t>
            </a:r>
          </a:p>
        </p:txBody>
      </p:sp>
      <p:sp>
        <p:nvSpPr>
          <p:cNvPr id="11" name="Rectangle 10"/>
          <p:cNvSpPr/>
          <p:nvPr/>
        </p:nvSpPr>
        <p:spPr>
          <a:xfrm>
            <a:off x="6226015" y="2177688"/>
            <a:ext cx="1684292" cy="6760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a:t>Học giám sát</a:t>
            </a:r>
          </a:p>
        </p:txBody>
      </p:sp>
      <p:sp>
        <p:nvSpPr>
          <p:cNvPr id="12" name="Rectangle 11"/>
          <p:cNvSpPr/>
          <p:nvPr/>
        </p:nvSpPr>
        <p:spPr>
          <a:xfrm>
            <a:off x="6226015" y="3069228"/>
            <a:ext cx="1684292" cy="6760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a:t>Học bán giám sát</a:t>
            </a:r>
          </a:p>
        </p:txBody>
      </p:sp>
      <p:sp>
        <p:nvSpPr>
          <p:cNvPr id="13" name="Rectangle 12"/>
          <p:cNvSpPr/>
          <p:nvPr/>
        </p:nvSpPr>
        <p:spPr>
          <a:xfrm>
            <a:off x="6226015" y="4097928"/>
            <a:ext cx="1684292" cy="6760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a:t>Học không giám sát</a:t>
            </a:r>
          </a:p>
        </p:txBody>
      </p:sp>
      <p:cxnSp>
        <p:nvCxnSpPr>
          <p:cNvPr id="14" name="Straight Arrow Connector 13"/>
          <p:cNvCxnSpPr>
            <a:endCxn id="11" idx="1"/>
          </p:cNvCxnSpPr>
          <p:nvPr/>
        </p:nvCxnSpPr>
        <p:spPr>
          <a:xfrm>
            <a:off x="3404439" y="2510790"/>
            <a:ext cx="2821577" cy="4899"/>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cxnSp>
        <p:nvCxnSpPr>
          <p:cNvPr id="16" name="Straight Arrow Connector 15"/>
          <p:cNvCxnSpPr>
            <a:stCxn id="8" idx="3"/>
            <a:endCxn id="12" idx="1"/>
          </p:cNvCxnSpPr>
          <p:nvPr/>
        </p:nvCxnSpPr>
        <p:spPr>
          <a:xfrm>
            <a:off x="3404439" y="3407229"/>
            <a:ext cx="2821577" cy="0"/>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cxnSp>
        <p:nvCxnSpPr>
          <p:cNvPr id="18" name="Straight Arrow Connector 17"/>
          <p:cNvCxnSpPr>
            <a:stCxn id="9" idx="3"/>
            <a:endCxn id="13" idx="1"/>
          </p:cNvCxnSpPr>
          <p:nvPr/>
        </p:nvCxnSpPr>
        <p:spPr>
          <a:xfrm>
            <a:off x="3404439" y="4435929"/>
            <a:ext cx="2821577" cy="0"/>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sp>
        <p:nvSpPr>
          <p:cNvPr id="21" name="TextBox 20"/>
          <p:cNvSpPr txBox="1"/>
          <p:nvPr/>
        </p:nvSpPr>
        <p:spPr>
          <a:xfrm>
            <a:off x="1612650" y="1753147"/>
            <a:ext cx="1734094" cy="400110"/>
          </a:xfrm>
          <a:prstGeom prst="rect">
            <a:avLst/>
          </a:prstGeom>
          <a:noFill/>
        </p:spPr>
        <p:txBody>
          <a:bodyPr wrap="square" rtlCol="0">
            <a:spAutoFit/>
          </a:bodyPr>
          <a:lstStyle/>
          <a:p>
            <a:pPr algn="ctr"/>
            <a:r>
              <a:rPr lang="en-US" sz="2000"/>
              <a:t>Con người</a:t>
            </a:r>
          </a:p>
        </p:txBody>
      </p:sp>
      <p:sp>
        <p:nvSpPr>
          <p:cNvPr id="23" name="TextBox 22"/>
          <p:cNvSpPr txBox="1"/>
          <p:nvPr/>
        </p:nvSpPr>
        <p:spPr>
          <a:xfrm>
            <a:off x="6176213" y="1796386"/>
            <a:ext cx="1734094" cy="400110"/>
          </a:xfrm>
          <a:prstGeom prst="rect">
            <a:avLst/>
          </a:prstGeom>
          <a:noFill/>
        </p:spPr>
        <p:txBody>
          <a:bodyPr wrap="square" rtlCol="0">
            <a:spAutoFit/>
          </a:bodyPr>
          <a:lstStyle/>
          <a:p>
            <a:pPr algn="ctr"/>
            <a:r>
              <a:rPr lang="en-US" sz="2000"/>
              <a:t>Máy học</a:t>
            </a:r>
          </a:p>
        </p:txBody>
      </p:sp>
    </p:spTree>
    <p:extLst>
      <p:ext uri="{BB962C8B-B14F-4D97-AF65-F5344CB8AC3E}">
        <p14:creationId xmlns:p14="http://schemas.microsoft.com/office/powerpoint/2010/main" val="3387567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par>
                                <p:cTn id="30" presetID="16" presetClass="entr" presetSubtype="2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inVertical)">
                                      <p:cBhvr>
                                        <p:cTn id="32" dur="500"/>
                                        <p:tgtEl>
                                          <p:spTgt spid="18"/>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Học có giám sát </a:t>
            </a:r>
            <a:r>
              <a:rPr lang="vi-VN" sz="3000"/>
              <a:t>(</a:t>
            </a:r>
            <a:r>
              <a:rPr lang="vi-VN" sz="3000" i="1"/>
              <a:t>Supervised Learning</a:t>
            </a:r>
            <a:r>
              <a:rPr lang="vi-VN" sz="3000"/>
              <a:t>)</a:t>
            </a:r>
            <a:endParaRPr lang="en-US"/>
          </a:p>
        </p:txBody>
      </p:sp>
      <p:sp>
        <p:nvSpPr>
          <p:cNvPr id="3" name="Content Placeholder 2"/>
          <p:cNvSpPr>
            <a:spLocks noGrp="1"/>
          </p:cNvSpPr>
          <p:nvPr>
            <p:ph sz="half" idx="1"/>
          </p:nvPr>
        </p:nvSpPr>
        <p:spPr>
          <a:xfrm>
            <a:off x="139700" y="1391444"/>
            <a:ext cx="8788400" cy="5098256"/>
          </a:xfrm>
        </p:spPr>
        <p:txBody>
          <a:bodyPr>
            <a:noAutofit/>
          </a:bodyPr>
          <a:lstStyle/>
          <a:p>
            <a:pPr algn="just" fontAlgn="base"/>
            <a:r>
              <a:rPr lang="en-US" sz="2400">
                <a:latin typeface="+mj-lt"/>
              </a:rPr>
              <a:t>Là</a:t>
            </a:r>
            <a:r>
              <a:rPr lang="vi-VN" sz="2400">
                <a:latin typeface="+mj-lt"/>
              </a:rPr>
              <a:t> phương pháp sử dụng những dữ liệu đã </a:t>
            </a:r>
            <a:r>
              <a:rPr lang="vi-VN" sz="2400" b="1">
                <a:latin typeface="+mj-lt"/>
              </a:rPr>
              <a:t>được gán nhãn </a:t>
            </a:r>
            <a:r>
              <a:rPr lang="vi-VN" sz="2400">
                <a:latin typeface="+mj-lt"/>
              </a:rPr>
              <a:t>từ trước để suy luận ra quan hệ giữa đầu vào và đầu ra. Các dữ liệu này được gọi là dữ liệu huấn luyện và chúng là cặp các đầu vào-đầu ra. Học có giám sát sẽ xem xét các tập huấn luyện này để từ đó có thể đưa ra dự đoán đầu ra cho 1 đầu vào mới chưa gặp bao giờ. </a:t>
            </a:r>
            <a:endParaRPr lang="en-US" sz="2400">
              <a:latin typeface="+mj-lt"/>
            </a:endParaRPr>
          </a:p>
          <a:p>
            <a:pPr algn="just"/>
            <a:r>
              <a:rPr lang="en-US" sz="2400">
                <a:latin typeface="+mj-lt"/>
              </a:rPr>
              <a:t>Mục tiêu: là tìm sự kiên kết (quy luật) giữa input và ouput</a:t>
            </a:r>
            <a:r>
              <a:rPr lang="vi-VN" sz="2400"/>
              <a:t>.</a:t>
            </a:r>
          </a:p>
        </p:txBody>
      </p:sp>
      <p:pic>
        <p:nvPicPr>
          <p:cNvPr id="5" name="Picture 4"/>
          <p:cNvPicPr>
            <a:picLocks noChangeAspect="1"/>
          </p:cNvPicPr>
          <p:nvPr/>
        </p:nvPicPr>
        <p:blipFill>
          <a:blip r:embed="rId3"/>
          <a:stretch>
            <a:fillRect/>
          </a:stretch>
        </p:blipFill>
        <p:spPr>
          <a:xfrm>
            <a:off x="1547664" y="4628729"/>
            <a:ext cx="6236518" cy="2127671"/>
          </a:xfrm>
          <a:prstGeom prst="rect">
            <a:avLst/>
          </a:prstGeom>
        </p:spPr>
      </p:pic>
    </p:spTree>
    <p:extLst>
      <p:ext uri="{BB962C8B-B14F-4D97-AF65-F5344CB8AC3E}">
        <p14:creationId xmlns:p14="http://schemas.microsoft.com/office/powerpoint/2010/main" val="2378126352"/>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thuật toán cho học có giám sát</a:t>
            </a:r>
          </a:p>
        </p:txBody>
      </p:sp>
      <p:sp>
        <p:nvSpPr>
          <p:cNvPr id="3" name="Content Placeholder 2"/>
          <p:cNvSpPr>
            <a:spLocks noGrp="1"/>
          </p:cNvSpPr>
          <p:nvPr>
            <p:ph idx="1"/>
          </p:nvPr>
        </p:nvSpPr>
        <p:spPr/>
        <p:txBody>
          <a:bodyPr/>
          <a:lstStyle/>
          <a:p>
            <a:r>
              <a:rPr lang="en-US"/>
              <a:t>Support vector machine</a:t>
            </a:r>
          </a:p>
          <a:p>
            <a:r>
              <a:rPr lang="en-US"/>
              <a:t>Linear regression</a:t>
            </a:r>
          </a:p>
          <a:p>
            <a:r>
              <a:rPr lang="en-US"/>
              <a:t>Logistic regression</a:t>
            </a:r>
          </a:p>
          <a:p>
            <a:r>
              <a:rPr lang="en-US"/>
              <a:t>Naives Bayes</a:t>
            </a:r>
          </a:p>
          <a:p>
            <a:r>
              <a:rPr lang="en-US"/>
              <a:t>Linear discriminant analysis</a:t>
            </a:r>
          </a:p>
          <a:p>
            <a:r>
              <a:rPr lang="en-US"/>
              <a:t>Decision tress</a:t>
            </a:r>
          </a:p>
          <a:p>
            <a:r>
              <a:rPr lang="en-US"/>
              <a:t>K-nearest neighbor </a:t>
            </a:r>
          </a:p>
          <a:p>
            <a:r>
              <a:rPr lang="en-US"/>
              <a:t>Neural Networks</a:t>
            </a:r>
          </a:p>
          <a:p>
            <a:r>
              <a:rPr lang="en-US"/>
              <a:t>Similarity learning</a:t>
            </a:r>
          </a:p>
          <a:p>
            <a:r>
              <a:rPr lang="en-US"/>
              <a:t>….</a:t>
            </a:r>
          </a:p>
        </p:txBody>
      </p:sp>
    </p:spTree>
    <p:extLst>
      <p:ext uri="{BB962C8B-B14F-4D97-AF65-F5344CB8AC3E}">
        <p14:creationId xmlns:p14="http://schemas.microsoft.com/office/powerpoint/2010/main" val="17774146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Support vector machine (SVM)</a:t>
            </a:r>
            <a:endParaRPr lang="en-US"/>
          </a:p>
        </p:txBody>
      </p:sp>
      <p:sp>
        <p:nvSpPr>
          <p:cNvPr id="3" name="Content Placeholder 2"/>
          <p:cNvSpPr>
            <a:spLocks noGrp="1"/>
          </p:cNvSpPr>
          <p:nvPr>
            <p:ph sz="half" idx="1"/>
          </p:nvPr>
        </p:nvSpPr>
        <p:spPr/>
        <p:txBody>
          <a:bodyPr/>
          <a:lstStyle/>
          <a:p>
            <a:pPr algn="just"/>
            <a:r>
              <a:rPr lang="en-US" sz="2400"/>
              <a:t>Là một thuật toán thuộc nhóm học có giám sát sử dụng để phân chia dữ liệu (classification) thành các nhóm riêng biệt. </a:t>
            </a:r>
          </a:p>
          <a:p>
            <a:pPr algn="just"/>
            <a:r>
              <a:rPr lang="en-US" sz="2400"/>
              <a:t>Giả sử ta có bộ dữ liệu được biểu diễn bởi các điểm xanh và đỏ trên cùng một mặt phẳng. Ta có thể tìm được đường thẳng để phân chia riêng biệt các bộ điểm xanh và đỏ như hình dưới đây</a:t>
            </a:r>
          </a:p>
          <a:p>
            <a:pPr algn="just"/>
            <a:endParaRPr lang="en-US" sz="2400"/>
          </a:p>
        </p:txBody>
      </p:sp>
      <p:pic>
        <p:nvPicPr>
          <p:cNvPr id="5" name="Content Placeholder 4"/>
          <p:cNvPicPr>
            <a:picLocks noGrp="1"/>
          </p:cNvPicPr>
          <p:nvPr>
            <p:ph sz="half" idx="2"/>
          </p:nvPr>
        </p:nvPicPr>
        <p:blipFill>
          <a:blip r:embed="rId2"/>
          <a:stretch>
            <a:fillRect/>
          </a:stretch>
        </p:blipFill>
        <p:spPr>
          <a:xfrm>
            <a:off x="4898961" y="1647415"/>
            <a:ext cx="3657143" cy="3247619"/>
          </a:xfrm>
          <a:prstGeom prst="rect">
            <a:avLst/>
          </a:prstGeom>
        </p:spPr>
      </p:pic>
      <p:sp>
        <p:nvSpPr>
          <p:cNvPr id="6" name="Rectangle 5"/>
          <p:cNvSpPr/>
          <p:nvPr/>
        </p:nvSpPr>
        <p:spPr>
          <a:xfrm>
            <a:off x="5051884" y="5078184"/>
            <a:ext cx="3634352" cy="1047979"/>
          </a:xfrm>
          <a:prstGeom prst="rect">
            <a:avLst/>
          </a:prstGeom>
        </p:spPr>
        <p:txBody>
          <a:bodyPr wrap="square">
            <a:spAutoFit/>
          </a:bodyPr>
          <a:lstStyle/>
          <a:p>
            <a:pPr algn="just">
              <a:lnSpc>
                <a:spcPct val="115000"/>
              </a:lnSpc>
              <a:spcAft>
                <a:spcPts val="1000"/>
              </a:spcAft>
            </a:pPr>
            <a:r>
              <a:rPr lang="en-US">
                <a:latin typeface="Times New Roman" panose="02020603050405020304" pitchFamily="18" charset="0"/>
                <a:ea typeface="Calibri" panose="020F0502020204030204" pitchFamily="34" charset="0"/>
                <a:cs typeface="Times New Roman" panose="02020603050405020304" pitchFamily="18" charset="0"/>
              </a:rPr>
              <a:t>SVM được ứng dụng nhiều trong các bài toán phân loại chữ số viết tay, và các bài toán nhận dạng ký tự.</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6773945"/>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i="1"/>
              <a:t>Linear regression</a:t>
            </a:r>
            <a:endParaRPr lang="en-US"/>
          </a:p>
        </p:txBody>
      </p:sp>
      <p:sp>
        <p:nvSpPr>
          <p:cNvPr id="3" name="Content Placeholder 2"/>
          <p:cNvSpPr>
            <a:spLocks noGrp="1"/>
          </p:cNvSpPr>
          <p:nvPr>
            <p:ph idx="1"/>
          </p:nvPr>
        </p:nvSpPr>
        <p:spPr/>
        <p:txBody>
          <a:bodyPr/>
          <a:lstStyle/>
          <a:p>
            <a:pPr algn="just"/>
            <a:r>
              <a:rPr lang="en-US" sz="2400"/>
              <a:t>Hồi quy là một phương pháp thống kê để xác định mối quan hệ giữa biến phụ thuộc và một tập hợp các biến độc lập. </a:t>
            </a:r>
          </a:p>
          <a:p>
            <a:pPr algn="just"/>
            <a:r>
              <a:rPr lang="en-US" sz="2400"/>
              <a:t>Ví dụ:</a:t>
            </a:r>
          </a:p>
          <a:p>
            <a:pPr marL="0" indent="0" algn="ctr">
              <a:buNone/>
            </a:pPr>
            <a:r>
              <a:rPr lang="en-US" sz="2400"/>
              <a:t>Tuổi=5 + Chiều cao * 10 + Trọng lượng * 13</a:t>
            </a:r>
          </a:p>
          <a:p>
            <a:pPr marL="0" indent="0">
              <a:buNone/>
            </a:pPr>
            <a:r>
              <a:rPr lang="en-US" sz="2400"/>
              <a:t>	Trong công thức trên: Chiều cao và Trọng lượng của một người với Tuổi của người đó. </a:t>
            </a:r>
          </a:p>
          <a:p>
            <a:pPr algn="just"/>
            <a:r>
              <a:rPr lang="en-US" sz="2400"/>
              <a:t>Nó có thể được sử dụng cho các trường hợp chúng ta muốn dự đoán một số lượng liên tục. Ví dụ, dự đoán giao thông ở một cửa hàng bán lẻ, dự đoán thời gian người dùng dừng lại một trang nào đó hoặc số trang đã truy cập vào một website nào đó v.</a:t>
            </a:r>
          </a:p>
          <a:p>
            <a:pPr algn="just"/>
            <a:endParaRPr lang="en-US" sz="2400"/>
          </a:p>
        </p:txBody>
      </p:sp>
    </p:spTree>
    <p:extLst>
      <p:ext uri="{BB962C8B-B14F-4D97-AF65-F5344CB8AC3E}">
        <p14:creationId xmlns:p14="http://schemas.microsoft.com/office/powerpoint/2010/main" val="991545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cebook đơn giản hóa tính năng tự động gắn thẻ và sẽ thông báo ..."/>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81050" y="1814512"/>
            <a:ext cx="7581900" cy="40767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p:txBody>
          <a:bodyPr/>
          <a:lstStyle/>
          <a:p>
            <a:r>
              <a:rPr lang="en-US"/>
              <a:t>AI trong thực tế</a:t>
            </a:r>
            <a:endParaRPr lang="en-GB"/>
          </a:p>
        </p:txBody>
      </p:sp>
    </p:spTree>
    <p:extLst>
      <p:ext uri="{BB962C8B-B14F-4D97-AF65-F5344CB8AC3E}">
        <p14:creationId xmlns:p14="http://schemas.microsoft.com/office/powerpoint/2010/main" val="2009236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i="1"/>
              <a:t>Logistic regression</a:t>
            </a:r>
            <a:endParaRPr lang="en-US"/>
          </a:p>
        </p:txBody>
      </p:sp>
      <p:sp>
        <p:nvSpPr>
          <p:cNvPr id="3" name="Content Placeholder 2"/>
          <p:cNvSpPr>
            <a:spLocks noGrp="1"/>
          </p:cNvSpPr>
          <p:nvPr>
            <p:ph idx="1"/>
          </p:nvPr>
        </p:nvSpPr>
        <p:spPr/>
        <p:txBody>
          <a:bodyPr/>
          <a:lstStyle/>
          <a:p>
            <a:pPr algn="just"/>
            <a:r>
              <a:rPr lang="en-US"/>
              <a:t>Logistic Regression là 1 thuật toán phân loại được dùng để gán các đối tượng cho 1 tập hợp giá trị rời rạc (như 0, 1, 2, ...). Một ví dụ điển hình là phân loại Email, gồm có email công việc, email gia đình, email spam, ... Giao dịch trực tuyến có là an toàn hay không an toàn, khối u lành tính hay ác tình. </a:t>
            </a:r>
          </a:p>
          <a:p>
            <a:endParaRPr lang="en-US"/>
          </a:p>
        </p:txBody>
      </p:sp>
    </p:spTree>
    <p:extLst>
      <p:ext uri="{BB962C8B-B14F-4D97-AF65-F5344CB8AC3E}">
        <p14:creationId xmlns:p14="http://schemas.microsoft.com/office/powerpoint/2010/main" val="1910342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i="1"/>
              <a:t>Navie Bayes </a:t>
            </a:r>
            <a:endParaRPr lang="en-US"/>
          </a:p>
        </p:txBody>
      </p:sp>
      <p:sp>
        <p:nvSpPr>
          <p:cNvPr id="3" name="Content Placeholder 2"/>
          <p:cNvSpPr>
            <a:spLocks noGrp="1"/>
          </p:cNvSpPr>
          <p:nvPr>
            <p:ph idx="1"/>
          </p:nvPr>
        </p:nvSpPr>
        <p:spPr/>
        <p:txBody>
          <a:bodyPr/>
          <a:lstStyle/>
          <a:p>
            <a:pPr algn="just"/>
            <a:r>
              <a:rPr lang="en-US" sz="2400"/>
              <a:t>Navie Bayes Classifications (NBC) là một thuật toán dựa trên định lý Bayes về lý thuyết xác suất  để đưa ra các phán đoán cũng như phân loại dữ liệu dựa trên các dữ liệu được quan sát và thống kê</a:t>
            </a:r>
          </a:p>
          <a:p>
            <a:pPr algn="just"/>
            <a:r>
              <a:rPr lang="en-US" sz="2400"/>
              <a:t>Định lý Bayes sẽ giúp ta tính ra xác suất xảy ra của một giả thuyết bằng cách thu thập các bằng chứng nhất quán hoặc không nhất quán với một giả thuyết nào đó. Khi các bằng chứng tích lũy, mức độ tin tưởng vào một giả thuyết thay đổi. Khi có đủ bằng chứng, mức độ tin tưởng này thường trở nên rất cao hoặc rất thấp, tức là xác xuất sảy ra giả thuyết sẽ thay đổi thì các bằng chứng liên quan đến nó thay đổi.</a:t>
            </a:r>
          </a:p>
          <a:p>
            <a:pPr algn="just"/>
            <a:endParaRPr lang="en-US" sz="2400"/>
          </a:p>
        </p:txBody>
      </p:sp>
    </p:spTree>
    <p:extLst>
      <p:ext uri="{BB962C8B-B14F-4D97-AF65-F5344CB8AC3E}">
        <p14:creationId xmlns:p14="http://schemas.microsoft.com/office/powerpoint/2010/main" val="13215600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i="1"/>
              <a:t>Descision tree</a:t>
            </a:r>
            <a:endParaRPr lang="en-US"/>
          </a:p>
        </p:txBody>
      </p:sp>
      <p:sp>
        <p:nvSpPr>
          <p:cNvPr id="3" name="Content Placeholder 2"/>
          <p:cNvSpPr>
            <a:spLocks noGrp="1"/>
          </p:cNvSpPr>
          <p:nvPr>
            <p:ph sz="half" idx="1"/>
          </p:nvPr>
        </p:nvSpPr>
        <p:spPr>
          <a:xfrm>
            <a:off x="441701" y="1305733"/>
            <a:ext cx="4038600" cy="4525963"/>
          </a:xfrm>
        </p:spPr>
        <p:txBody>
          <a:bodyPr/>
          <a:lstStyle/>
          <a:p>
            <a:pPr algn="just"/>
            <a:r>
              <a:rPr lang="en-US" sz="2400"/>
              <a:t>Thuật toán này là tiền đề để ra đời những phương pháp dự báo theo dòng Tree-based method như là: Random Forest, Bagging, AdaBoost, Gradient Boosting Machine (GBM) và mới nhất là Extreme Gradient Boosting (XGBoost)</a:t>
            </a:r>
          </a:p>
          <a:p>
            <a:pPr algn="just"/>
            <a:r>
              <a:rPr lang="en-US" sz="2400">
                <a:ea typeface="Calibri" panose="020F0502020204030204" pitchFamily="34" charset="0"/>
              </a:rPr>
              <a:t>Cây quyết định ứng dụng phổ biến trong các bài toán thuộc lĩnh vực ngân hàng và một vài lĩnh vực khác</a:t>
            </a:r>
            <a:endParaRPr lang="en-US" sz="2400"/>
          </a:p>
          <a:p>
            <a:pPr algn="just"/>
            <a:endParaRPr lang="en-US" sz="2400"/>
          </a:p>
        </p:txBody>
      </p:sp>
      <p:pic>
        <p:nvPicPr>
          <p:cNvPr id="5" name="Content Placeholder 4"/>
          <p:cNvPicPr>
            <a:picLocks noGrp="1"/>
          </p:cNvPicPr>
          <p:nvPr>
            <p:ph sz="half" idx="2"/>
          </p:nvPr>
        </p:nvPicPr>
        <p:blipFill>
          <a:blip r:embed="rId2"/>
          <a:stretch>
            <a:fillRect/>
          </a:stretch>
        </p:blipFill>
        <p:spPr>
          <a:xfrm>
            <a:off x="4671447" y="1422204"/>
            <a:ext cx="4038600" cy="2440977"/>
          </a:xfrm>
          <a:prstGeom prst="rect">
            <a:avLst/>
          </a:prstGeom>
        </p:spPr>
      </p:pic>
      <p:sp>
        <p:nvSpPr>
          <p:cNvPr id="6" name="Rectangle 5"/>
          <p:cNvSpPr/>
          <p:nvPr/>
        </p:nvSpPr>
        <p:spPr>
          <a:xfrm>
            <a:off x="4817390" y="3863181"/>
            <a:ext cx="4083803" cy="2862322"/>
          </a:xfrm>
          <a:prstGeom prst="rect">
            <a:avLst/>
          </a:prstGeom>
        </p:spPr>
        <p:txBody>
          <a:bodyPr wrap="square">
            <a:spAutoFit/>
          </a:bodyPr>
          <a:lstStyle/>
          <a:p>
            <a:pPr algn="just"/>
            <a:r>
              <a:rPr lang="en-US" sz="2000">
                <a:latin typeface="Times New Roman" panose="02020603050405020304" pitchFamily="18" charset="0"/>
                <a:ea typeface="Calibri" panose="020F0502020204030204" pitchFamily="34" charset="0"/>
                <a:cs typeface="Times New Roman" panose="02020603050405020304" pitchFamily="18" charset="0"/>
              </a:rPr>
              <a:t>Một Decision Tree được bao gồm 4 thành phần như sau:</a:t>
            </a:r>
            <a:endParaRPr lang="en-US" sz="20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Symbol" panose="05050102010706020507" pitchFamily="18" charset="2"/>
              <a:buChar char=""/>
            </a:pPr>
            <a:r>
              <a:rPr lang="en-US" sz="2000">
                <a:latin typeface="Times New Roman" panose="02020603050405020304" pitchFamily="18" charset="0"/>
                <a:ea typeface="Calibri" panose="020F0502020204030204" pitchFamily="34" charset="0"/>
                <a:cs typeface="Times New Roman" panose="02020603050405020304" pitchFamily="18" charset="0"/>
              </a:rPr>
              <a:t>Root Node: Nhánh chia đầu tiên của Decision Tree</a:t>
            </a:r>
            <a:endParaRPr lang="en-US" sz="20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Symbol" panose="05050102010706020507" pitchFamily="18" charset="2"/>
              <a:buChar char=""/>
            </a:pPr>
            <a:r>
              <a:rPr lang="en-US" sz="2000">
                <a:latin typeface="Times New Roman" panose="02020603050405020304" pitchFamily="18" charset="0"/>
                <a:ea typeface="Calibri" panose="020F0502020204030204" pitchFamily="34" charset="0"/>
                <a:cs typeface="Times New Roman" panose="02020603050405020304" pitchFamily="18" charset="0"/>
              </a:rPr>
              <a:t>Internal Node: Các nhánh chia tiếp theo của Decision Tree</a:t>
            </a:r>
            <a:endParaRPr lang="en-US" sz="20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Symbol" panose="05050102010706020507" pitchFamily="18" charset="2"/>
              <a:buChar char=""/>
            </a:pPr>
            <a:r>
              <a:rPr lang="en-US" sz="2000">
                <a:latin typeface="Times New Roman" panose="02020603050405020304" pitchFamily="18" charset="0"/>
                <a:ea typeface="Calibri" panose="020F0502020204030204" pitchFamily="34" charset="0"/>
                <a:cs typeface="Times New Roman" panose="02020603050405020304" pitchFamily="18" charset="0"/>
              </a:rPr>
              <a:t>Leaf Node: Các nhánh cuối cùng của một quyết định</a:t>
            </a:r>
            <a:endParaRPr lang="en-US" sz="20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Symbol" panose="05050102010706020507" pitchFamily="18" charset="2"/>
              <a:buChar char=""/>
            </a:pPr>
            <a:r>
              <a:rPr lang="en-US" sz="2000">
                <a:latin typeface="Times New Roman" panose="02020603050405020304" pitchFamily="18" charset="0"/>
                <a:ea typeface="Calibri" panose="020F0502020204030204" pitchFamily="34" charset="0"/>
                <a:cs typeface="Times New Roman" panose="02020603050405020304" pitchFamily="18" charset="0"/>
              </a:rPr>
              <a:t>Dept: số tầng của cây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0609982"/>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332656"/>
            <a:ext cx="7748736" cy="792088"/>
          </a:xfrm>
        </p:spPr>
        <p:txBody>
          <a:bodyPr/>
          <a:lstStyle/>
          <a:p>
            <a:pPr algn="l"/>
            <a:r>
              <a:rPr lang="vi-VN" b="1"/>
              <a:t>Học phi giám sát</a:t>
            </a:r>
            <a:r>
              <a:rPr lang="vi-VN"/>
              <a:t> (</a:t>
            </a:r>
            <a:r>
              <a:rPr lang="vi-VN" i="1"/>
              <a:t>Unsupervised Learning</a:t>
            </a:r>
            <a:r>
              <a:rPr lang="vi-VN"/>
              <a:t>) </a:t>
            </a:r>
            <a:endParaRPr lang="en-US"/>
          </a:p>
        </p:txBody>
      </p:sp>
      <p:sp>
        <p:nvSpPr>
          <p:cNvPr id="3" name="Content Placeholder 2"/>
          <p:cNvSpPr>
            <a:spLocks noGrp="1"/>
          </p:cNvSpPr>
          <p:nvPr>
            <p:ph sz="half" idx="1"/>
          </p:nvPr>
        </p:nvSpPr>
        <p:spPr>
          <a:xfrm>
            <a:off x="330121" y="1342573"/>
            <a:ext cx="8225983" cy="3791800"/>
          </a:xfrm>
        </p:spPr>
        <p:txBody>
          <a:bodyPr>
            <a:normAutofit/>
          </a:bodyPr>
          <a:lstStyle/>
          <a:p>
            <a:pPr algn="just"/>
            <a:r>
              <a:rPr lang="en-US" sz="2400">
                <a:latin typeface="+mj-lt"/>
              </a:rPr>
              <a:t>Học </a:t>
            </a:r>
            <a:r>
              <a:rPr lang="vi-VN" sz="2400">
                <a:latin typeface="+mj-lt"/>
              </a:rPr>
              <a:t>phi giám sát sử dụng những dữ liệu </a:t>
            </a:r>
            <a:r>
              <a:rPr lang="vi-VN" sz="2400" b="1">
                <a:latin typeface="+mj-lt"/>
              </a:rPr>
              <a:t>chưa được gán nhãn</a:t>
            </a:r>
            <a:r>
              <a:rPr lang="vi-VN" sz="2400">
                <a:latin typeface="+mj-lt"/>
              </a:rPr>
              <a:t> từ trước để suy luận. Phương pháp này thường được sử dụng để tìm cấu trúc của tập dữ liệu. Tuy nhiên lại không có phương pháp đánh giá được cấu trúc tìm ra được là đúng hay sai. </a:t>
            </a:r>
            <a:endParaRPr lang="en-US" sz="2400">
              <a:latin typeface="+mj-lt"/>
            </a:endParaRPr>
          </a:p>
          <a:p>
            <a:r>
              <a:rPr lang="vi-VN" sz="2400">
                <a:latin typeface="+mj-lt"/>
              </a:rPr>
              <a:t>Ví dụ</a:t>
            </a:r>
            <a:r>
              <a:rPr lang="en-US" sz="2400">
                <a:latin typeface="+mj-lt"/>
              </a:rPr>
              <a:t>: </a:t>
            </a:r>
            <a:r>
              <a:rPr lang="vi-VN" sz="2400">
                <a:latin typeface="+mj-lt"/>
              </a:rPr>
              <a:t> như phân cụm dữ liệu, triết xuất thành phần chính của một chất nào đó.</a:t>
            </a:r>
          </a:p>
        </p:txBody>
      </p:sp>
      <p:pic>
        <p:nvPicPr>
          <p:cNvPr id="5" name="Picture 4"/>
          <p:cNvPicPr>
            <a:picLocks noChangeAspect="1"/>
          </p:cNvPicPr>
          <p:nvPr/>
        </p:nvPicPr>
        <p:blipFill>
          <a:blip r:embed="rId3"/>
          <a:stretch>
            <a:fillRect/>
          </a:stretch>
        </p:blipFill>
        <p:spPr>
          <a:xfrm>
            <a:off x="5536332" y="4016602"/>
            <a:ext cx="2776512" cy="2978033"/>
          </a:xfrm>
          <a:prstGeom prst="rect">
            <a:avLst/>
          </a:prstGeom>
        </p:spPr>
      </p:pic>
      <p:pic>
        <p:nvPicPr>
          <p:cNvPr id="6" name="Picture 5"/>
          <p:cNvPicPr>
            <a:picLocks noChangeAspect="1"/>
          </p:cNvPicPr>
          <p:nvPr/>
        </p:nvPicPr>
        <p:blipFill>
          <a:blip r:embed="rId4"/>
          <a:stretch>
            <a:fillRect/>
          </a:stretch>
        </p:blipFill>
        <p:spPr>
          <a:xfrm>
            <a:off x="1275727" y="4153238"/>
            <a:ext cx="3457143" cy="2704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15974800"/>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Phân loại</a:t>
            </a:r>
          </a:p>
        </p:txBody>
      </p:sp>
      <p:sp>
        <p:nvSpPr>
          <p:cNvPr id="6" name="Content Placeholder 5"/>
          <p:cNvSpPr>
            <a:spLocks noGrp="1"/>
          </p:cNvSpPr>
          <p:nvPr>
            <p:ph idx="1"/>
          </p:nvPr>
        </p:nvSpPr>
        <p:spPr/>
        <p:txBody>
          <a:bodyPr/>
          <a:lstStyle/>
          <a:p>
            <a:pPr lvl="0" algn="just"/>
            <a:r>
              <a:rPr lang="en-US"/>
              <a:t>Clustering: hướng đến việc phân nhóm, phân đoạn dữ liệu từ tập dữ liệu ban đầu. Ví dụ ta có một tập 1 triệu Gen, cần phải tìm ra cách tự động phân nhóm cho những gen này dựa trên đặc điểm về vòng đời, vị trí, vài trò, ...</a:t>
            </a:r>
          </a:p>
          <a:p>
            <a:pPr lvl="0" algn="just"/>
            <a:r>
              <a:rPr lang="en-US"/>
              <a:t>Non-clustering: tìm các structure ẩn trong dữ liệu. Ví dụ với bài toán "Cocktail Party", nhận dạng giọng nói và âm nhạc trong môi trường tạp âm.</a:t>
            </a:r>
          </a:p>
          <a:p>
            <a:pPr algn="just"/>
            <a:endParaRPr lang="en-US"/>
          </a:p>
        </p:txBody>
      </p:sp>
    </p:spTree>
    <p:extLst>
      <p:ext uri="{BB962C8B-B14F-4D97-AF65-F5344CB8AC3E}">
        <p14:creationId xmlns:p14="http://schemas.microsoft.com/office/powerpoint/2010/main" val="2415086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Một số thuật toán học phi giám sát</a:t>
            </a:r>
          </a:p>
        </p:txBody>
      </p:sp>
      <p:sp>
        <p:nvSpPr>
          <p:cNvPr id="3" name="Content Placeholder 2"/>
          <p:cNvSpPr>
            <a:spLocks noGrp="1"/>
          </p:cNvSpPr>
          <p:nvPr>
            <p:ph idx="1"/>
          </p:nvPr>
        </p:nvSpPr>
        <p:spPr/>
        <p:txBody>
          <a:bodyPr/>
          <a:lstStyle/>
          <a:p>
            <a:r>
              <a:rPr lang="en-US"/>
              <a:t>K-means clustering</a:t>
            </a:r>
          </a:p>
          <a:p>
            <a:r>
              <a:rPr lang="en-US"/>
              <a:t>Association Rules</a:t>
            </a:r>
          </a:p>
        </p:txBody>
      </p:sp>
    </p:spTree>
    <p:extLst>
      <p:ext uri="{BB962C8B-B14F-4D97-AF65-F5344CB8AC3E}">
        <p14:creationId xmlns:p14="http://schemas.microsoft.com/office/powerpoint/2010/main" val="9457846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i="1"/>
              <a:t>K-means Clustering</a:t>
            </a:r>
            <a:endParaRPr lang="en-US"/>
          </a:p>
        </p:txBody>
      </p:sp>
      <p:sp>
        <p:nvSpPr>
          <p:cNvPr id="3" name="Content Placeholder 2"/>
          <p:cNvSpPr>
            <a:spLocks noGrp="1"/>
          </p:cNvSpPr>
          <p:nvPr>
            <p:ph idx="1"/>
          </p:nvPr>
        </p:nvSpPr>
        <p:spPr/>
        <p:txBody>
          <a:bodyPr/>
          <a:lstStyle/>
          <a:p>
            <a:pPr algn="just"/>
            <a:r>
              <a:rPr lang="en-US"/>
              <a:t>Trong thuật toán K-means clustering, chúng ta không biết nhãn (label) của từng điểm dữ liệu. Mục đích là làm thể nào để phân dữ liệu thành các cụm (cluster) khác nhau sao cho </a:t>
            </a:r>
            <a:r>
              <a:rPr lang="en-US" i="1"/>
              <a:t>dữ liệu trong cùng một cụm có tính chất giống nhau</a:t>
            </a:r>
            <a:endParaRPr lang="en-US"/>
          </a:p>
        </p:txBody>
      </p:sp>
      <p:pic>
        <p:nvPicPr>
          <p:cNvPr id="4" name="Picture 3" descr="https://machinelearningcoban.com/assets/kmeans/figure_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6984" y="3766652"/>
            <a:ext cx="2984500" cy="2238375"/>
          </a:xfrm>
          <a:prstGeom prst="rect">
            <a:avLst/>
          </a:prstGeom>
          <a:noFill/>
          <a:ln>
            <a:noFill/>
          </a:ln>
        </p:spPr>
      </p:pic>
    </p:spTree>
    <p:extLst>
      <p:ext uri="{BB962C8B-B14F-4D97-AF65-F5344CB8AC3E}">
        <p14:creationId xmlns:p14="http://schemas.microsoft.com/office/powerpoint/2010/main" val="34067885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Học bán giám sát (Semi-supervised Learning)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vi-VN" sz="2400"/>
              <a:t>Là bài toán mà khi tập dữ liệu đầu vào X là hỗn hợp các mẫu có nhãn và không có nhãn, trong đó số lượng có nhãn chỉ chiếm một phần nhỏ như minh hoạ </a:t>
            </a:r>
            <a:endParaRPr lang="en-US" sz="2400"/>
          </a:p>
          <a:p>
            <a:pPr algn="just">
              <a:buFont typeface="Wingdings" panose="05000000000000000000" pitchFamily="2" charset="2"/>
              <a:buChar char="ü"/>
            </a:pPr>
            <a:r>
              <a:rPr lang="vi-VN" sz="2400"/>
              <a:t>Một số thuật toán học tăng cường như: Self Training, Generative models, S3VMs, Graph-Based Algorithms, Multiview Algorithms,…</a:t>
            </a:r>
            <a:endParaRPr lang="en-US" sz="2400"/>
          </a:p>
          <a:p>
            <a:pPr marL="0" indent="0" algn="just">
              <a:buNone/>
            </a:pPr>
            <a:br>
              <a:rPr lang="vi-VN" sz="2400"/>
            </a:br>
            <a:endParaRPr lang="en-US" sz="2400"/>
          </a:p>
        </p:txBody>
      </p:sp>
      <p:pic>
        <p:nvPicPr>
          <p:cNvPr id="4" name="Picture 3"/>
          <p:cNvPicPr>
            <a:picLocks noChangeAspect="1"/>
          </p:cNvPicPr>
          <p:nvPr/>
        </p:nvPicPr>
        <p:blipFill>
          <a:blip r:embed="rId3"/>
          <a:stretch>
            <a:fillRect/>
          </a:stretch>
        </p:blipFill>
        <p:spPr>
          <a:xfrm>
            <a:off x="3100387" y="3815494"/>
            <a:ext cx="3706813" cy="26615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1823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Một số phương pháp khọc khác</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sz="2400"/>
              <a:t>Học tăng cường( Reinforcement Learning-RL): </a:t>
            </a:r>
          </a:p>
          <a:p>
            <a:pPr lvl="1" algn="just">
              <a:buFont typeface="Wingdings" panose="05000000000000000000" pitchFamily="2" charset="2"/>
              <a:buChar char="ü"/>
            </a:pPr>
            <a:r>
              <a:rPr lang="vi-VN" sz="2000"/>
              <a:t>là lĩnh vực liên quan đến việc dạy cho máy thực hiện tốt một nhiệm vụ bằng cách tương tác với môi trường thông qua hành động và nhận được phần thưởng</a:t>
            </a:r>
            <a:r>
              <a:rPr lang="en-US" sz="2000"/>
              <a:t>. </a:t>
            </a:r>
            <a:r>
              <a:rPr lang="vi-VN" sz="2000"/>
              <a:t>Cách học này rất giống với cách con người học từ môi trường bằng cách thử sai.</a:t>
            </a:r>
            <a:endParaRPr lang="en-US" sz="2000"/>
          </a:p>
          <a:p>
            <a:pPr lvl="1">
              <a:buFont typeface="Wingdings" panose="05000000000000000000" pitchFamily="2" charset="2"/>
              <a:buChar char="ü"/>
            </a:pPr>
            <a:r>
              <a:rPr lang="en-US" sz="2000"/>
              <a:t>Các thuật toán phổ biến:  Q-Learning; Temporal Difference (TD); Deep Adversarial Networks</a:t>
            </a:r>
          </a:p>
          <a:p>
            <a:pPr>
              <a:buFont typeface="Wingdings" panose="05000000000000000000" pitchFamily="2" charset="2"/>
              <a:buChar char="ü"/>
            </a:pPr>
            <a:r>
              <a:rPr lang="en-US" sz="2400"/>
              <a:t>Học chuyển giao (transfer learning)</a:t>
            </a:r>
          </a:p>
          <a:p>
            <a:pPr>
              <a:buFont typeface="Wingdings" panose="05000000000000000000" pitchFamily="2" charset="2"/>
              <a:buChar char="ü"/>
            </a:pPr>
            <a:r>
              <a:rPr lang="en-US" sz="2400"/>
              <a:t>Học đồng thời</a:t>
            </a:r>
          </a:p>
          <a:p>
            <a:pPr>
              <a:buFont typeface="Wingdings" panose="05000000000000000000" pitchFamily="2" charset="2"/>
              <a:buChar char="ü"/>
            </a:pPr>
            <a:r>
              <a:rPr lang="en-US" sz="2400"/>
              <a:t>Học trực tuyến</a:t>
            </a:r>
          </a:p>
          <a:p>
            <a:pPr lvl="1">
              <a:buFont typeface="Wingdings" panose="05000000000000000000" pitchFamily="2" charset="2"/>
              <a:buChar char="ü"/>
            </a:pPr>
            <a:endParaRPr lang="en-US" sz="2000"/>
          </a:p>
        </p:txBody>
      </p:sp>
    </p:spTree>
    <p:extLst>
      <p:ext uri="{BB962C8B-B14F-4D97-AF65-F5344CB8AC3E}">
        <p14:creationId xmlns:p14="http://schemas.microsoft.com/office/powerpoint/2010/main" val="260587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Lst>
          </a:blip>
          <a:stretch>
            <a:fillRect/>
          </a:stretch>
        </p:blipFill>
        <p:spPr>
          <a:xfrm>
            <a:off x="457201" y="1228727"/>
            <a:ext cx="8229600" cy="5103008"/>
          </a:xfrm>
          <a:prstGeom prst="rect">
            <a:avLst/>
          </a:prstGeom>
        </p:spPr>
      </p:pic>
      <p:sp>
        <p:nvSpPr>
          <p:cNvPr id="2" name="Title 1"/>
          <p:cNvSpPr>
            <a:spLocks noGrp="1"/>
          </p:cNvSpPr>
          <p:nvPr>
            <p:ph type="title"/>
          </p:nvPr>
        </p:nvSpPr>
        <p:spPr/>
        <p:txBody>
          <a:bodyPr/>
          <a:lstStyle/>
          <a:p>
            <a:r>
              <a:rPr lang="en-US"/>
              <a:t>Tìm kiếm ứng dụng</a:t>
            </a:r>
          </a:p>
        </p:txBody>
      </p:sp>
      <p:sp>
        <p:nvSpPr>
          <p:cNvPr id="3" name="Content Placeholder 2"/>
          <p:cNvSpPr>
            <a:spLocks noGrp="1"/>
          </p:cNvSpPr>
          <p:nvPr>
            <p:ph idx="1"/>
          </p:nvPr>
        </p:nvSpPr>
        <p:spPr/>
        <p:txBody>
          <a:bodyPr/>
          <a:lstStyle/>
          <a:p>
            <a:r>
              <a:rPr lang="en-US"/>
              <a:t>Tìm các ứng dụng cụ thể về:</a:t>
            </a:r>
          </a:p>
          <a:p>
            <a:pPr lvl="1"/>
            <a:r>
              <a:rPr lang="en-US"/>
              <a:t>Học có giám sát</a:t>
            </a:r>
          </a:p>
          <a:p>
            <a:pPr lvl="1"/>
            <a:r>
              <a:rPr lang="en-US"/>
              <a:t>Học không giám sát</a:t>
            </a:r>
          </a:p>
        </p:txBody>
      </p:sp>
    </p:spTree>
    <p:extLst>
      <p:ext uri="{BB962C8B-B14F-4D97-AF65-F5344CB8AC3E}">
        <p14:creationId xmlns:p14="http://schemas.microsoft.com/office/powerpoint/2010/main" val="2237113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Khái</a:t>
            </a:r>
            <a:r>
              <a:rPr lang="en-US" baseline="0"/>
              <a:t> niệm về AI</a:t>
            </a:r>
            <a:endParaRPr lang="en-GB"/>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517" y="3417439"/>
            <a:ext cx="2295240" cy="3065978"/>
          </a:xfrm>
          <a:prstGeom prst="rect">
            <a:avLst/>
          </a:prstGeom>
        </p:spPr>
      </p:pic>
      <p:sp>
        <p:nvSpPr>
          <p:cNvPr id="7" name="TextBox 6"/>
          <p:cNvSpPr txBox="1"/>
          <p:nvPr/>
        </p:nvSpPr>
        <p:spPr>
          <a:xfrm>
            <a:off x="2148775" y="2075783"/>
            <a:ext cx="5989320" cy="1341656"/>
          </a:xfrm>
          <a:prstGeom prst="wedgeEllipseCallout">
            <a:avLst>
              <a:gd name="adj1" fmla="val -23378"/>
              <a:gd name="adj2" fmla="val 81810"/>
            </a:avLst>
          </a:prstGeom>
          <a:solidFill>
            <a:schemeClr val="accent1">
              <a:lumMod val="20000"/>
              <a:lumOff val="80000"/>
            </a:schemeClr>
          </a:solidFill>
          <a:ln>
            <a:solidFill>
              <a:srgbClr val="00B0F0"/>
            </a:solidFill>
            <a:prstDash val="lgDash"/>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800">
                <a:ln w="0"/>
                <a:effectLst>
                  <a:outerShdw blurRad="38100" dist="19050" dir="2700000" algn="tl" rotWithShape="0">
                    <a:schemeClr val="dk1">
                      <a:alpha val="40000"/>
                    </a:schemeClr>
                  </a:outerShdw>
                </a:effectLst>
              </a:rPr>
              <a:t>AI – Artificial Intelligence – Trí tuệ nhân tạo là gì?</a:t>
            </a:r>
            <a:endParaRPr lang="en-GB" sz="280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2254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Lst>
          </a:blip>
          <a:stretch>
            <a:fillRect/>
          </a:stretch>
        </p:blipFill>
        <p:spPr>
          <a:xfrm>
            <a:off x="457201" y="1228727"/>
            <a:ext cx="8229600" cy="5103008"/>
          </a:xfrm>
          <a:prstGeom prst="rect">
            <a:avLst/>
          </a:prstGeom>
        </p:spPr>
      </p:pic>
      <p:sp>
        <p:nvSpPr>
          <p:cNvPr id="5" name="Title 4"/>
          <p:cNvSpPr>
            <a:spLocks noGrp="1"/>
          </p:cNvSpPr>
          <p:nvPr>
            <p:ph type="title"/>
          </p:nvPr>
        </p:nvSpPr>
        <p:spPr/>
        <p:txBody>
          <a:bodyPr/>
          <a:lstStyle/>
          <a:p>
            <a:r>
              <a:rPr lang="en-US"/>
              <a:t>Phân biệt phương pháp học</a:t>
            </a:r>
          </a:p>
        </p:txBody>
      </p:sp>
      <p:sp>
        <p:nvSpPr>
          <p:cNvPr id="6" name="Content Placeholder 5"/>
          <p:cNvSpPr>
            <a:spLocks noGrp="1"/>
          </p:cNvSpPr>
          <p:nvPr>
            <p:ph idx="1"/>
          </p:nvPr>
        </p:nvSpPr>
        <p:spPr/>
        <p:txBody>
          <a:bodyPr/>
          <a:lstStyle/>
          <a:p>
            <a:pPr>
              <a:buFont typeface="Wingdings" panose="05000000000000000000" pitchFamily="2" charset="2"/>
              <a:buChar char="ü"/>
            </a:pPr>
            <a:r>
              <a:rPr lang="en-US"/>
              <a:t>Tag ảnh trong Facebook</a:t>
            </a:r>
          </a:p>
          <a:p>
            <a:pPr>
              <a:buFont typeface="Wingdings" panose="05000000000000000000" pitchFamily="2" charset="2"/>
              <a:buChar char="ü"/>
            </a:pPr>
            <a:r>
              <a:rPr lang="en-US"/>
              <a:t>Gợi ý các quảng cáo trên Facebook</a:t>
            </a:r>
          </a:p>
          <a:p>
            <a:pPr>
              <a:buFont typeface="Wingdings" panose="05000000000000000000" pitchFamily="2" charset="2"/>
              <a:buChar char="ü"/>
            </a:pPr>
            <a:r>
              <a:rPr lang="en-US"/>
              <a:t>Nhận diện khuôn mặt trên điện thoại di động</a:t>
            </a:r>
          </a:p>
          <a:p>
            <a:pPr>
              <a:buFont typeface="Wingdings" panose="05000000000000000000" pitchFamily="2" charset="2"/>
              <a:buChar char="ü"/>
            </a:pPr>
            <a:r>
              <a:rPr lang="en-US"/>
              <a:t>Nhận dạng ký tự, chữ ký</a:t>
            </a:r>
          </a:p>
          <a:p>
            <a:pPr>
              <a:buFont typeface="Wingdings" panose="05000000000000000000" pitchFamily="2" charset="2"/>
              <a:buChar char="ü"/>
            </a:pPr>
            <a:r>
              <a:rPr lang="en-US"/>
              <a:t>Google Translate</a:t>
            </a:r>
          </a:p>
          <a:p>
            <a:pPr>
              <a:buFont typeface="Wingdings" panose="05000000000000000000" pitchFamily="2" charset="2"/>
              <a:buChar char="ü"/>
            </a:pPr>
            <a:r>
              <a:rPr lang="en-US"/>
              <a:t>Nhận dạng giọng nói trên điện thoại di động</a:t>
            </a:r>
          </a:p>
          <a:p>
            <a:pPr>
              <a:buFont typeface="Wingdings" panose="05000000000000000000" pitchFamily="2" charset="2"/>
              <a:buChar char="ü"/>
            </a:pPr>
            <a:endParaRPr lang="en-US"/>
          </a:p>
          <a:p>
            <a:pPr>
              <a:buFont typeface="Wingdings" panose="05000000000000000000" pitchFamily="2" charset="2"/>
              <a:buChar char="ü"/>
            </a:pPr>
            <a:endParaRPr lang="en-US"/>
          </a:p>
          <a:p>
            <a:pPr>
              <a:buFont typeface="Wingdings" panose="05000000000000000000" pitchFamily="2" charset="2"/>
              <a:buChar char="ü"/>
            </a:pPr>
            <a:endParaRPr lang="en-US"/>
          </a:p>
        </p:txBody>
      </p:sp>
    </p:spTree>
    <p:extLst>
      <p:ext uri="{BB962C8B-B14F-4D97-AF65-F5344CB8AC3E}">
        <p14:creationId xmlns:p14="http://schemas.microsoft.com/office/powerpoint/2010/main" val="34866001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1.3.2. Học sâu (deep learning)-DL</a:t>
            </a:r>
          </a:p>
        </p:txBody>
      </p:sp>
      <p:pic>
        <p:nvPicPr>
          <p:cNvPr id="5" name="Content Placeholder 8"/>
          <p:cNvPicPr>
            <a:picLocks noGrp="1" noChangeAspect="1"/>
          </p:cNvPicPr>
          <p:nvPr>
            <p:ph idx="1"/>
          </p:nvPr>
        </p:nvPicPr>
        <p:blipFill>
          <a:blip r:embed="rId2"/>
          <a:stretch>
            <a:fillRect/>
          </a:stretch>
        </p:blipFill>
        <p:spPr>
          <a:xfrm>
            <a:off x="457200" y="1281112"/>
            <a:ext cx="8229600" cy="5143500"/>
          </a:xfrm>
          <a:prstGeom prst="rect">
            <a:avLst/>
          </a:prstGeom>
        </p:spPr>
      </p:pic>
    </p:spTree>
    <p:extLst>
      <p:ext uri="{BB962C8B-B14F-4D97-AF65-F5344CB8AC3E}">
        <p14:creationId xmlns:p14="http://schemas.microsoft.com/office/powerpoint/2010/main" val="42697013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1.3.2. Học sâu (Deep learning)</a:t>
            </a:r>
          </a:p>
        </p:txBody>
      </p:sp>
      <p:sp>
        <p:nvSpPr>
          <p:cNvPr id="3" name="Content Placeholder 2"/>
          <p:cNvSpPr>
            <a:spLocks noGrp="1"/>
          </p:cNvSpPr>
          <p:nvPr>
            <p:ph idx="1"/>
          </p:nvPr>
        </p:nvSpPr>
        <p:spPr/>
        <p:txBody>
          <a:bodyPr>
            <a:noAutofit/>
          </a:bodyPr>
          <a:lstStyle/>
          <a:p>
            <a:r>
              <a:rPr lang="en-US" sz="2400">
                <a:latin typeface="+mj-lt"/>
              </a:rPr>
              <a:t>Học bao nhiêu là đủ?</a:t>
            </a:r>
            <a:r>
              <a:rPr lang="vi-VN" sz="2400"/>
              <a:t> </a:t>
            </a:r>
            <a:endParaRPr lang="en-US" sz="2400"/>
          </a:p>
          <a:p>
            <a:pPr algn="just"/>
            <a:r>
              <a:rPr lang="en-US" sz="2400" b="1"/>
              <a:t>Deep Learning</a:t>
            </a:r>
            <a:r>
              <a:rPr lang="en-US" sz="2400"/>
              <a:t> là một nhánh của học máy sử dụng mạng lưới thần kinh với nhiều lớp. Mạng Deep Learning thường sẽ cải thiện khi bạn tăng lượng dữ liệu được sử dụng để đào tạo chúng</a:t>
            </a:r>
          </a:p>
          <a:p>
            <a:pPr algn="just"/>
            <a:r>
              <a:rPr lang="vi-VN" sz="2400"/>
              <a:t>Tương tự như cách chúng ta học hỏi từ kinh nghiệm, thuật toán học sâu sẽ thực hiện một nhiệm vụ nhiều lần, mỗi lần tinh chỉnh một chút để cải thiện kết quả. Bất kỳ vấn đề nào đòi hỏi sự tư duy để tìm ra lời giải học sâu đều có thể học cách giải quyết.</a:t>
            </a:r>
            <a:endParaRPr lang="en-US" sz="2400"/>
          </a:p>
          <a:p>
            <a:endParaRPr lang="en-US" sz="2400">
              <a:latin typeface="+mj-lt"/>
            </a:endParaRPr>
          </a:p>
        </p:txBody>
      </p:sp>
      <p:pic>
        <p:nvPicPr>
          <p:cNvPr id="6" name="Picture 5"/>
          <p:cNvPicPr>
            <a:picLocks noChangeAspect="1"/>
          </p:cNvPicPr>
          <p:nvPr/>
        </p:nvPicPr>
        <p:blipFill>
          <a:blip r:embed="rId3"/>
          <a:stretch>
            <a:fillRect/>
          </a:stretch>
        </p:blipFill>
        <p:spPr>
          <a:xfrm>
            <a:off x="4450748" y="4874216"/>
            <a:ext cx="2712579" cy="14025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69661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Mạng nơ ron- Cấu tạo mạng nơ ron</a:t>
            </a:r>
          </a:p>
        </p:txBody>
      </p:sp>
      <p:pic>
        <p:nvPicPr>
          <p:cNvPr id="6" name="Content Placeholder 5"/>
          <p:cNvPicPr>
            <a:picLocks noGrp="1" noChangeAspect="1"/>
          </p:cNvPicPr>
          <p:nvPr>
            <p:ph idx="1"/>
          </p:nvPr>
        </p:nvPicPr>
        <p:blipFill>
          <a:blip r:embed="rId3"/>
          <a:stretch>
            <a:fillRect/>
          </a:stretch>
        </p:blipFill>
        <p:spPr>
          <a:xfrm>
            <a:off x="4305677" y="2625262"/>
            <a:ext cx="3289237" cy="164639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flipH="1">
            <a:off x="1561011" y="2514852"/>
            <a:ext cx="1917684" cy="1867218"/>
          </a:xfrm>
          <a:prstGeom prst="rect">
            <a:avLst/>
          </a:prstGeom>
          <a:ln>
            <a:noFill/>
          </a:ln>
          <a:effectLst>
            <a:softEdge rad="112500"/>
          </a:effectLst>
        </p:spPr>
      </p:pic>
      <p:pic>
        <p:nvPicPr>
          <p:cNvPr id="5" name="Picture 4"/>
          <p:cNvPicPr>
            <a:picLocks noChangeAspect="1"/>
          </p:cNvPicPr>
          <p:nvPr/>
        </p:nvPicPr>
        <p:blipFill>
          <a:blip r:embed="rId5"/>
          <a:stretch>
            <a:fillRect/>
          </a:stretch>
        </p:blipFill>
        <p:spPr>
          <a:xfrm>
            <a:off x="3585938" y="1067156"/>
            <a:ext cx="2257115" cy="1597733"/>
          </a:xfrm>
          <a:prstGeom prst="rect">
            <a:avLst/>
          </a:prstGeom>
          <a:ln>
            <a:noFill/>
          </a:ln>
          <a:effectLst>
            <a:softEdge rad="112500"/>
          </a:effectLst>
        </p:spPr>
      </p:pic>
      <p:sp>
        <p:nvSpPr>
          <p:cNvPr id="3" name="Rectangle 2"/>
          <p:cNvSpPr/>
          <p:nvPr/>
        </p:nvSpPr>
        <p:spPr>
          <a:xfrm>
            <a:off x="713995" y="4549676"/>
            <a:ext cx="8001000" cy="2308324"/>
          </a:xfrm>
          <a:prstGeom prst="rect">
            <a:avLst/>
          </a:prstGeom>
        </p:spPr>
        <p:txBody>
          <a:bodyPr wrap="square">
            <a:spAutoFit/>
          </a:bodyPr>
          <a:lstStyle/>
          <a:p>
            <a:pPr marL="342900" indent="-342900" algn="just">
              <a:buFont typeface="Wingdings" panose="05000000000000000000" pitchFamily="2" charset="2"/>
              <a:buChar char="ü"/>
            </a:pPr>
            <a:r>
              <a:rPr lang="vi-VN" sz="2400">
                <a:solidFill>
                  <a:srgbClr val="0033CC"/>
                </a:solidFill>
              </a:rPr>
              <a:t>Mô hình mạng nơ ron là mô phỏng theo bộ não động vật</a:t>
            </a:r>
          </a:p>
          <a:p>
            <a:pPr marL="342900" indent="-342900" algn="just">
              <a:buFont typeface="Wingdings" panose="05000000000000000000" pitchFamily="2" charset="2"/>
              <a:buChar char="ü"/>
            </a:pPr>
            <a:r>
              <a:rPr lang="vi-VN" sz="2400">
                <a:solidFill>
                  <a:srgbClr val="0033CC"/>
                </a:solidFill>
              </a:rPr>
              <a:t>Cũng giống động vật, bộ não của AI cũng có các nơ ron. Chúng được biểu diễn bằng các vòng tròn. Các nơ ron này đều đã được liên kết.</a:t>
            </a:r>
          </a:p>
          <a:p>
            <a:pPr marL="342900" indent="-342900" algn="just">
              <a:buFont typeface="Wingdings" panose="05000000000000000000" pitchFamily="2" charset="2"/>
              <a:buChar char="ü"/>
            </a:pPr>
            <a:r>
              <a:rPr lang="vi-VN" sz="2400">
                <a:solidFill>
                  <a:srgbClr val="0033CC"/>
                </a:solidFill>
              </a:rPr>
              <a:t>Các nơ ron được nhóm </a:t>
            </a:r>
            <a:r>
              <a:rPr lang="en-US" sz="2400">
                <a:solidFill>
                  <a:srgbClr val="0033CC"/>
                </a:solidFill>
              </a:rPr>
              <a:t>vào </a:t>
            </a:r>
            <a:r>
              <a:rPr lang="vi-VN" sz="2400">
                <a:solidFill>
                  <a:srgbClr val="0033CC"/>
                </a:solidFill>
              </a:rPr>
              <a:t>3 loại layer khác nhau:</a:t>
            </a:r>
            <a:r>
              <a:rPr lang="en-US" sz="2400">
                <a:solidFill>
                  <a:srgbClr val="0033CC"/>
                </a:solidFill>
              </a:rPr>
              <a:t> </a:t>
            </a:r>
            <a:r>
              <a:rPr lang="vi-VN" sz="2400">
                <a:solidFill>
                  <a:srgbClr val="0033CC"/>
                </a:solidFill>
              </a:rPr>
              <a:t>Input layer</a:t>
            </a:r>
            <a:r>
              <a:rPr lang="en-US" sz="2400">
                <a:solidFill>
                  <a:srgbClr val="0033CC"/>
                </a:solidFill>
              </a:rPr>
              <a:t>, </a:t>
            </a:r>
            <a:r>
              <a:rPr lang="vi-VN" sz="2400">
                <a:solidFill>
                  <a:srgbClr val="0033CC"/>
                </a:solidFill>
              </a:rPr>
              <a:t>Các </a:t>
            </a:r>
            <a:r>
              <a:rPr lang="en-US" sz="2400">
                <a:solidFill>
                  <a:srgbClr val="0033CC"/>
                </a:solidFill>
              </a:rPr>
              <a:t>h</a:t>
            </a:r>
            <a:r>
              <a:rPr lang="vi-VN" sz="2400">
                <a:solidFill>
                  <a:srgbClr val="0033CC"/>
                </a:solidFill>
              </a:rPr>
              <a:t>idden layer</a:t>
            </a:r>
            <a:r>
              <a:rPr lang="en-US" sz="2400">
                <a:solidFill>
                  <a:srgbClr val="0033CC"/>
                </a:solidFill>
              </a:rPr>
              <a:t>; </a:t>
            </a:r>
            <a:r>
              <a:rPr lang="vi-VN" sz="2400">
                <a:solidFill>
                  <a:srgbClr val="0033CC"/>
                </a:solidFill>
              </a:rPr>
              <a:t>Output layer</a:t>
            </a:r>
          </a:p>
        </p:txBody>
      </p:sp>
    </p:spTree>
    <p:extLst>
      <p:ext uri="{BB962C8B-B14F-4D97-AF65-F5344CB8AC3E}">
        <p14:creationId xmlns:p14="http://schemas.microsoft.com/office/powerpoint/2010/main" val="30989765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Làm thế nào để mạng nơ ron có thể dự đoán</a:t>
            </a:r>
          </a:p>
        </p:txBody>
      </p:sp>
      <p:sp>
        <p:nvSpPr>
          <p:cNvPr id="6" name="Content Placeholder 5"/>
          <p:cNvSpPr>
            <a:spLocks noGrp="1"/>
          </p:cNvSpPr>
          <p:nvPr>
            <p:ph idx="1"/>
          </p:nvPr>
        </p:nvSpPr>
        <p:spPr/>
        <p:txBody>
          <a:bodyPr/>
          <a:lstStyle/>
          <a:p>
            <a:r>
              <a:rPr lang="en-US" sz="2000">
                <a:solidFill>
                  <a:schemeClr val="tx1"/>
                </a:solidFill>
                <a:latin typeface="+mj-lt"/>
              </a:rPr>
              <a:t>Bài toán: </a:t>
            </a:r>
            <a:r>
              <a:rPr lang="vi-VN" sz="2000">
                <a:solidFill>
                  <a:schemeClr val="tx1"/>
                </a:solidFill>
                <a:latin typeface="+mj-lt"/>
              </a:rPr>
              <a:t>Chúng ta muốn dự đoán giá vé dựa vào các đầu vào như sau:</a:t>
            </a:r>
          </a:p>
          <a:p>
            <a:pPr lvl="1"/>
            <a:r>
              <a:rPr lang="vi-VN" sz="2000">
                <a:solidFill>
                  <a:schemeClr val="tx1"/>
                </a:solidFill>
              </a:rPr>
              <a:t>Sân bay khởi hành</a:t>
            </a:r>
          </a:p>
          <a:p>
            <a:pPr lvl="1"/>
            <a:r>
              <a:rPr lang="vi-VN" sz="2000">
                <a:solidFill>
                  <a:schemeClr val="tx1"/>
                </a:solidFill>
              </a:rPr>
              <a:t>Sân bay đến</a:t>
            </a:r>
          </a:p>
          <a:p>
            <a:pPr lvl="1"/>
            <a:r>
              <a:rPr lang="vi-VN" sz="2000">
                <a:solidFill>
                  <a:schemeClr val="tx1"/>
                </a:solidFill>
              </a:rPr>
              <a:t>Ngày bay</a:t>
            </a:r>
          </a:p>
          <a:p>
            <a:pPr lvl="1"/>
            <a:r>
              <a:rPr lang="vi-VN" sz="2000">
                <a:solidFill>
                  <a:schemeClr val="tx1"/>
                </a:solidFill>
              </a:rPr>
              <a:t>Hãng hàng không</a:t>
            </a:r>
          </a:p>
        </p:txBody>
      </p:sp>
      <p:pic>
        <p:nvPicPr>
          <p:cNvPr id="8" name="Content Placeholder 3"/>
          <p:cNvPicPr>
            <a:picLocks noChangeAspect="1"/>
          </p:cNvPicPr>
          <p:nvPr/>
        </p:nvPicPr>
        <p:blipFill>
          <a:blip r:embed="rId3"/>
          <a:stretch>
            <a:fillRect/>
          </a:stretch>
        </p:blipFill>
        <p:spPr bwMode="auto">
          <a:xfrm>
            <a:off x="3280218" y="4902096"/>
            <a:ext cx="2583564" cy="1632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4"/>
          <a:stretch>
            <a:fillRect/>
          </a:stretch>
        </p:blipFill>
        <p:spPr>
          <a:xfrm>
            <a:off x="3851653" y="1828880"/>
            <a:ext cx="4669886" cy="2414665"/>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794410" y="4359232"/>
            <a:ext cx="7732059" cy="369332"/>
          </a:xfrm>
          <a:prstGeom prst="rect">
            <a:avLst/>
          </a:prstGeom>
        </p:spPr>
        <p:txBody>
          <a:bodyPr wrap="square">
            <a:spAutoFit/>
          </a:bodyPr>
          <a:lstStyle/>
          <a:p>
            <a:r>
              <a:rPr lang="vi-VN">
                <a:solidFill>
                  <a:srgbClr val="1B1B1B"/>
                </a:solidFill>
                <a:latin typeface="Open Sans"/>
              </a:rPr>
              <a:t>Vậy làm thế nào máy móc có thể tính toán được về dự đoán giá vé?</a:t>
            </a:r>
            <a:endParaRPr lang="en-US"/>
          </a:p>
        </p:txBody>
      </p:sp>
    </p:spTree>
    <p:extLst>
      <p:ext uri="{BB962C8B-B14F-4D97-AF65-F5344CB8AC3E}">
        <p14:creationId xmlns:p14="http://schemas.microsoft.com/office/powerpoint/2010/main" val="8788822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Huấn luyện mạng nơ ron</a:t>
            </a:r>
          </a:p>
        </p:txBody>
      </p:sp>
      <p:sp>
        <p:nvSpPr>
          <p:cNvPr id="3" name="Content Placeholder 2"/>
          <p:cNvSpPr>
            <a:spLocks noGrp="1"/>
          </p:cNvSpPr>
          <p:nvPr>
            <p:ph idx="1"/>
          </p:nvPr>
        </p:nvSpPr>
        <p:spPr/>
        <p:txBody>
          <a:bodyPr/>
          <a:lstStyle/>
          <a:p>
            <a:pPr algn="just">
              <a:buFont typeface="Wingdings" panose="05000000000000000000" pitchFamily="2" charset="2"/>
              <a:buChar char="ü"/>
            </a:pPr>
            <a:r>
              <a:rPr lang="vi-VN" sz="2400">
                <a:latin typeface="+mj-lt"/>
                <a:cs typeface="Times New Roman" panose="02020603050405020304" pitchFamily="18" charset="0"/>
              </a:rPr>
              <a:t>Để huấn luyện được mạng nơ ron, bạn cần có:</a:t>
            </a:r>
          </a:p>
          <a:p>
            <a:pPr lvl="1" algn="just"/>
            <a:r>
              <a:rPr lang="vi-VN">
                <a:solidFill>
                  <a:srgbClr val="0033CC"/>
                </a:solidFill>
                <a:cs typeface="Times New Roman" panose="02020603050405020304" pitchFamily="18" charset="0"/>
              </a:rPr>
              <a:t>Lượng lớn tập dữ liệu (data set)</a:t>
            </a:r>
          </a:p>
          <a:p>
            <a:pPr lvl="1" algn="just"/>
            <a:r>
              <a:rPr lang="vi-VN">
                <a:solidFill>
                  <a:srgbClr val="0033CC"/>
                </a:solidFill>
                <a:cs typeface="Times New Roman" panose="02020603050405020304" pitchFamily="18" charset="0"/>
              </a:rPr>
              <a:t>Một máy tính mạnh để tính toán</a:t>
            </a:r>
          </a:p>
          <a:p>
            <a:pPr algn="just">
              <a:buFont typeface="Wingdings" panose="05000000000000000000" pitchFamily="2" charset="2"/>
              <a:buChar char="ü"/>
            </a:pPr>
            <a:r>
              <a:rPr lang="en-US" sz="2400">
                <a:latin typeface="+mj-lt"/>
                <a:cs typeface="Times New Roman" panose="02020603050405020304" pitchFamily="18" charset="0"/>
              </a:rPr>
              <a:t>Bài toán giá vé máy bay:</a:t>
            </a:r>
          </a:p>
          <a:p>
            <a:pPr lvl="1" algn="just"/>
            <a:r>
              <a:rPr lang="en-US">
                <a:solidFill>
                  <a:srgbClr val="0033CC"/>
                </a:solidFill>
                <a:cs typeface="Times New Roman" panose="02020603050405020304" pitchFamily="18" charset="0"/>
              </a:rPr>
              <a:t>C</a:t>
            </a:r>
            <a:r>
              <a:rPr lang="vi-VN">
                <a:solidFill>
                  <a:srgbClr val="0033CC"/>
                </a:solidFill>
                <a:cs typeface="Times New Roman" panose="02020603050405020304" pitchFamily="18" charset="0"/>
              </a:rPr>
              <a:t>húng ta cần dữ liệu về lịch sử của giá vé. Và với số lượng lớn của tập hợp các sân bay, ngày bay, chúng ta cũng cần một lượng lớn tương đương về giá vé.</a:t>
            </a:r>
            <a:endParaRPr lang="en-US">
              <a:solidFill>
                <a:srgbClr val="0033CC"/>
              </a:solidFill>
              <a:cs typeface="Times New Roman" panose="02020603050405020304" pitchFamily="18" charset="0"/>
            </a:endParaRPr>
          </a:p>
          <a:p>
            <a:pPr lvl="1" algn="just"/>
            <a:r>
              <a:rPr lang="vi-VN">
                <a:solidFill>
                  <a:srgbClr val="0033CC"/>
                </a:solidFill>
                <a:cs typeface="Times New Roman" panose="02020603050405020304" pitchFamily="18" charset="0"/>
              </a:rPr>
              <a:t>Để huấn luyện AI, chúng ta cần đưa </a:t>
            </a:r>
            <a:r>
              <a:rPr lang="en-US">
                <a:solidFill>
                  <a:srgbClr val="0033CC"/>
                </a:solidFill>
                <a:cs typeface="Times New Roman" panose="02020603050405020304" pitchFamily="18" charset="0"/>
              </a:rPr>
              <a:t>các đầ</a:t>
            </a:r>
            <a:r>
              <a:rPr lang="vi-VN">
                <a:solidFill>
                  <a:srgbClr val="0033CC"/>
                </a:solidFill>
                <a:cs typeface="Times New Roman" panose="02020603050405020304" pitchFamily="18" charset="0"/>
              </a:rPr>
              <a:t>u vào từ tập dữ liệu, sau đó so sánh với đầu ra của nó với đầu ra của tập dữ liệu mẫu. </a:t>
            </a:r>
            <a:endParaRPr lang="en-US">
              <a:solidFill>
                <a:srgbClr val="0033CC"/>
              </a:solidFill>
              <a:cs typeface="Times New Roman" panose="02020603050405020304" pitchFamily="18" charset="0"/>
            </a:endParaRPr>
          </a:p>
          <a:p>
            <a:pPr lvl="1" algn="just"/>
            <a:r>
              <a:rPr lang="vi-VN">
                <a:solidFill>
                  <a:srgbClr val="0033CC"/>
                </a:solidFill>
                <a:cs typeface="Times New Roman" panose="02020603050405020304" pitchFamily="18" charset="0"/>
              </a:rPr>
              <a:t>Khi ta đã hoàn thành với tập dữ liệu, ta có thể tạo một hàm hiển thị độ sai của đầu ra của AI so với đầu ra thực tế. Hàm này được gọi là </a:t>
            </a:r>
            <a:r>
              <a:rPr lang="vi-VN" b="1">
                <a:solidFill>
                  <a:srgbClr val="0033CC"/>
                </a:solidFill>
                <a:cs typeface="Times New Roman" panose="02020603050405020304" pitchFamily="18" charset="0"/>
              </a:rPr>
              <a:t>Cost Function</a:t>
            </a:r>
            <a:r>
              <a:rPr lang="vi-VN">
                <a:solidFill>
                  <a:srgbClr val="0033CC"/>
                </a:solidFill>
                <a:cs typeface="Times New Roman" panose="02020603050405020304" pitchFamily="18" charset="0"/>
              </a:rPr>
              <a:t> huấn luyện</a:t>
            </a:r>
            <a:r>
              <a:rPr lang="en-US">
                <a:solidFill>
                  <a:srgbClr val="0033CC"/>
                </a:solidFill>
                <a:cs typeface="Times New Roman" panose="02020603050405020304" pitchFamily="18" charset="0"/>
              </a:rPr>
              <a:t>.</a:t>
            </a:r>
          </a:p>
        </p:txBody>
      </p:sp>
    </p:spTree>
    <p:extLst>
      <p:ext uri="{BB962C8B-B14F-4D97-AF65-F5344CB8AC3E}">
        <p14:creationId xmlns:p14="http://schemas.microsoft.com/office/powerpoint/2010/main" val="33624456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ứng dụng phổ biến của học sâu</a:t>
            </a:r>
          </a:p>
        </p:txBody>
      </p:sp>
      <p:graphicFrame>
        <p:nvGraphicFramePr>
          <p:cNvPr id="4" name="Content Placeholder 3"/>
          <p:cNvGraphicFramePr>
            <a:graphicFrameLocks noGrp="1"/>
          </p:cNvGraphicFramePr>
          <p:nvPr>
            <p:ph idx="1"/>
          </p:nvPr>
        </p:nvGraphicFramePr>
        <p:xfrm>
          <a:off x="457200" y="1228725"/>
          <a:ext cx="8229600" cy="524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06885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1.3.3. Xử lý ngôn ngữ tự nhiên (NLP)</a:t>
            </a:r>
          </a:p>
        </p:txBody>
      </p:sp>
      <p:pic>
        <p:nvPicPr>
          <p:cNvPr id="5" name="Content Placeholder 4" descr="https://images.viblo.asia/d8ed4df1-c98d-4181-b6d9-689d1c1c4837.pn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759058" y="2492885"/>
            <a:ext cx="6470541" cy="3481712"/>
          </a:xfrm>
          <a:prstGeom prst="rect">
            <a:avLst/>
          </a:prstGeom>
          <a:noFill/>
          <a:ln>
            <a:noFill/>
          </a:ln>
        </p:spPr>
      </p:pic>
      <p:sp>
        <p:nvSpPr>
          <p:cNvPr id="6" name="Rectangle 5"/>
          <p:cNvSpPr/>
          <p:nvPr/>
        </p:nvSpPr>
        <p:spPr>
          <a:xfrm>
            <a:off x="1046135" y="1203655"/>
            <a:ext cx="7563173" cy="1366528"/>
          </a:xfrm>
          <a:prstGeom prst="rect">
            <a:avLst/>
          </a:prstGeom>
        </p:spPr>
        <p:txBody>
          <a:bodyPr wrap="square">
            <a:spAutoFit/>
          </a:bodyPr>
          <a:lstStyle/>
          <a:p>
            <a:pPr algn="just">
              <a:lnSpc>
                <a:spcPct val="115000"/>
              </a:lnSpc>
              <a:spcBef>
                <a:spcPts val="600"/>
              </a:spcBef>
              <a:spcAft>
                <a:spcPts val="600"/>
              </a:spcAft>
            </a:pPr>
            <a:r>
              <a:rPr lang="en-US" sz="2400" b="1">
                <a:solidFill>
                  <a:srgbClr val="0033CC"/>
                </a:solidFill>
                <a:latin typeface="+mj-lt"/>
              </a:rPr>
              <a:t>Xử lý ngôn ngữ tự nhiên </a:t>
            </a:r>
            <a:r>
              <a:rPr lang="en-US" sz="2400">
                <a:solidFill>
                  <a:srgbClr val="0033CC"/>
                </a:solidFill>
                <a:latin typeface="+mj-lt"/>
              </a:rPr>
              <a:t>là môt nhánh của trí tuệ nhân tạo. Tập trung vào việc nghiên cứu sự tương tác giữa máy tính và ngôn ngữ tự nhiên của con người.</a:t>
            </a:r>
          </a:p>
        </p:txBody>
      </p:sp>
    </p:spTree>
    <p:extLst>
      <p:ext uri="{BB962C8B-B14F-4D97-AF65-F5344CB8AC3E}">
        <p14:creationId xmlns:p14="http://schemas.microsoft.com/office/powerpoint/2010/main" val="41160262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885" y="540905"/>
            <a:ext cx="7642103" cy="487363"/>
          </a:xfrm>
        </p:spPr>
        <p:txBody>
          <a:bodyPr/>
          <a:lstStyle/>
          <a:p>
            <a:r>
              <a:rPr lang="en-US"/>
              <a:t>Vai trò</a:t>
            </a:r>
          </a:p>
        </p:txBody>
      </p:sp>
      <p:sp>
        <p:nvSpPr>
          <p:cNvPr id="3" name="Content Placeholder 2"/>
          <p:cNvSpPr>
            <a:spLocks noGrp="1"/>
          </p:cNvSpPr>
          <p:nvPr>
            <p:ph idx="1"/>
          </p:nvPr>
        </p:nvSpPr>
        <p:spPr/>
        <p:txBody>
          <a:bodyPr/>
          <a:lstStyle/>
          <a:p>
            <a:r>
              <a:rPr lang="vi-VN" sz="2400">
                <a:latin typeface="+mj-lt"/>
              </a:rPr>
              <a:t>Xử Lý Ngôn Ngữ Tự Nhiên có vai trò hết sức quan trọng trong </a:t>
            </a:r>
            <a:r>
              <a:rPr lang="en-US" sz="2400">
                <a:latin typeface="+mj-lt"/>
              </a:rPr>
              <a:t>đời sống kinh tế, xã hội. </a:t>
            </a:r>
            <a:r>
              <a:rPr lang="vi-VN" sz="2400">
                <a:latin typeface="+mj-lt"/>
              </a:rPr>
              <a:t>Nó có vô vàn ứng dụng hữu ích trong cuộc sống cũng như nghiên cứu</a:t>
            </a:r>
            <a:r>
              <a:rPr lang="en-US" sz="2400">
                <a:latin typeface="+mj-lt"/>
              </a:rPr>
              <a:t>:</a:t>
            </a:r>
          </a:p>
          <a:p>
            <a:pPr lvl="1"/>
            <a:r>
              <a:rPr lang="en-US">
                <a:solidFill>
                  <a:srgbClr val="0033CC"/>
                </a:solidFill>
              </a:rPr>
              <a:t>Nhận dạng chữ viết</a:t>
            </a:r>
          </a:p>
          <a:p>
            <a:pPr lvl="1"/>
            <a:r>
              <a:rPr lang="en-US">
                <a:solidFill>
                  <a:srgbClr val="0033CC"/>
                </a:solidFill>
              </a:rPr>
              <a:t>Nhận dạng tiếng nói</a:t>
            </a:r>
          </a:p>
          <a:p>
            <a:pPr lvl="1"/>
            <a:r>
              <a:rPr lang="en-US">
                <a:solidFill>
                  <a:srgbClr val="0033CC"/>
                </a:solidFill>
              </a:rPr>
              <a:t>Tổng hợp tiếng nói</a:t>
            </a:r>
          </a:p>
          <a:p>
            <a:pPr lvl="1"/>
            <a:r>
              <a:rPr lang="en-US">
                <a:solidFill>
                  <a:srgbClr val="0033CC"/>
                </a:solidFill>
              </a:rPr>
              <a:t>Dịch tự động (Machine translate)</a:t>
            </a:r>
          </a:p>
          <a:p>
            <a:pPr lvl="1"/>
            <a:r>
              <a:rPr lang="en-US">
                <a:solidFill>
                  <a:srgbClr val="0033CC"/>
                </a:solidFill>
              </a:rPr>
              <a:t>Tìm kiếm thông tin (Information retrieval)</a:t>
            </a:r>
          </a:p>
          <a:p>
            <a:pPr lvl="1"/>
            <a:r>
              <a:rPr lang="en-US">
                <a:solidFill>
                  <a:srgbClr val="0033CC"/>
                </a:solidFill>
              </a:rPr>
              <a:t>Tóm tắt văn bản</a:t>
            </a:r>
          </a:p>
          <a:p>
            <a:pPr lvl="1"/>
            <a:r>
              <a:rPr lang="en-US">
                <a:solidFill>
                  <a:srgbClr val="0033CC"/>
                </a:solidFill>
              </a:rPr>
              <a:t>Khai phá dữ liệu (Data mining) và phát hiện tri thức: phát hiện khách hàng tiềm năng, chăm sóc khách hàng, tín dụng thông minh</a:t>
            </a:r>
          </a:p>
          <a:p>
            <a:pPr lvl="1"/>
            <a:r>
              <a:rPr lang="en-US">
                <a:solidFill>
                  <a:srgbClr val="0033CC"/>
                </a:solidFill>
              </a:rPr>
              <a:t>. . .</a:t>
            </a:r>
          </a:p>
        </p:txBody>
      </p:sp>
    </p:spTree>
    <p:extLst>
      <p:ext uri="{BB962C8B-B14F-4D97-AF65-F5344CB8AC3E}">
        <p14:creationId xmlns:p14="http://schemas.microsoft.com/office/powerpoint/2010/main" val="3823759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Phân loại bài toán</a:t>
            </a:r>
          </a:p>
        </p:txBody>
      </p:sp>
      <p:pic>
        <p:nvPicPr>
          <p:cNvPr id="4" name="Content Placeholder 3" descr="https://images.viblo.asia/ff7c1393-96dd-4d56-bf5b-6fa7b6c7fdb3.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42389" y="1733254"/>
            <a:ext cx="7859222" cy="4239217"/>
          </a:xfrm>
          <a:prstGeom prst="rect">
            <a:avLst/>
          </a:prstGeom>
          <a:noFill/>
          <a:ln>
            <a:noFill/>
          </a:ln>
        </p:spPr>
      </p:pic>
    </p:spTree>
    <p:extLst>
      <p:ext uri="{BB962C8B-B14F-4D97-AF65-F5344CB8AC3E}">
        <p14:creationId xmlns:p14="http://schemas.microsoft.com/office/powerpoint/2010/main" val="3119294586"/>
      </p:ext>
    </p:extLst>
  </p:cSld>
  <p:clrMapOvr>
    <a:masterClrMapping/>
  </p:clrMapOvr>
</p:sld>
</file>

<file path=ppt/theme/theme1.xml><?xml version="1.0" encoding="utf-8"?>
<a:theme xmlns:a="http://schemas.openxmlformats.org/drawingml/2006/main" name="Theme1">
  <a:themeElements>
    <a:clrScheme name="Custom 1">
      <a:dk1>
        <a:sysClr val="windowText" lastClr="000000"/>
      </a:dk1>
      <a:lt1>
        <a:sysClr val="window" lastClr="FFFFFF"/>
      </a:lt1>
      <a:dk2>
        <a:srgbClr val="3E3D2D"/>
      </a:dk2>
      <a:lt2>
        <a:srgbClr val="FFFFFF"/>
      </a:lt2>
      <a:accent1>
        <a:srgbClr val="FF6600"/>
      </a:accent1>
      <a:accent2>
        <a:srgbClr val="71685A"/>
      </a:accent2>
      <a:accent3>
        <a:srgbClr val="FF6700"/>
      </a:accent3>
      <a:accent4>
        <a:srgbClr val="BF4D00"/>
      </a:accent4>
      <a:accent5>
        <a:srgbClr val="956B43"/>
      </a:accent5>
      <a:accent6>
        <a:srgbClr val="FEA022"/>
      </a:accent6>
      <a:hlink>
        <a:srgbClr val="E68200"/>
      </a:hlink>
      <a:folHlink>
        <a:srgbClr val="FFA365"/>
      </a:folHlink>
    </a:clrScheme>
    <a:fontScheme name="Custom 1">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1C174CB8-4ECC-412D-A934-188137497CE9}" vid="{29585AFE-8B2E-46BA-A8FC-6BBDA0C7EF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2324</TotalTime>
  <Words>18791</Words>
  <Application>Microsoft Office PowerPoint</Application>
  <PresentationFormat>On-screen Show (4:3)</PresentationFormat>
  <Paragraphs>1078</Paragraphs>
  <Slides>142</Slides>
  <Notes>78</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142</vt:i4>
      </vt:variant>
    </vt:vector>
  </HeadingPairs>
  <TitlesOfParts>
    <vt:vector size="151" baseType="lpstr">
      <vt:lpstr>Arial</vt:lpstr>
      <vt:lpstr>Calibri</vt:lpstr>
      <vt:lpstr>Cambria</vt:lpstr>
      <vt:lpstr>Cambria Math</vt:lpstr>
      <vt:lpstr>Open Sans</vt:lpstr>
      <vt:lpstr>Symbol</vt:lpstr>
      <vt:lpstr>Times New Roman</vt:lpstr>
      <vt:lpstr>Wingdings</vt:lpstr>
      <vt:lpstr>Theme1</vt:lpstr>
      <vt:lpstr>CHƯƠNG 1 NHỮNG VẤN ĐỀ CƠ BẢN VỀ AI</vt:lpstr>
      <vt:lpstr>NỘI DUNG CHÍNH</vt:lpstr>
      <vt:lpstr>1.1. TỔNG QUAN VỀ AI</vt:lpstr>
      <vt:lpstr>1.1. Khái niệm cơ bản về AI</vt:lpstr>
      <vt:lpstr>AI qua góc nhìn phim ảnh</vt:lpstr>
      <vt:lpstr>AI trong thực tế</vt:lpstr>
      <vt:lpstr>AI trong thực tế</vt:lpstr>
      <vt:lpstr>AI trong thực tế</vt:lpstr>
      <vt:lpstr>Khái niệm về AI</vt:lpstr>
      <vt:lpstr>AI là gì?</vt:lpstr>
      <vt:lpstr>PowerPoint Presentation</vt:lpstr>
      <vt:lpstr>Các quan điểm về trí thông minh</vt:lpstr>
      <vt:lpstr>PowerPoint Presentation</vt:lpstr>
      <vt:lpstr>AI là gì?</vt:lpstr>
      <vt:lpstr>Phân biệt hệ thống AI với các hệ thống khác</vt:lpstr>
      <vt:lpstr>PowerPoint Presentation</vt:lpstr>
      <vt:lpstr>1.1.2. Các quan điểm về AI</vt:lpstr>
      <vt:lpstr>PowerPoint Presentation</vt:lpstr>
      <vt:lpstr>1.1.3. Lịch sử phát triển của AI</vt:lpstr>
      <vt:lpstr>1.1.3. Lịch sử phát triển của AI</vt:lpstr>
      <vt:lpstr>PowerPoint Presentation</vt:lpstr>
      <vt:lpstr>1950: Alan Turing và phép thử Turing</vt:lpstr>
      <vt:lpstr>1955 – 1956: Hội nghị Dartmouth</vt:lpstr>
      <vt:lpstr>1970s: “Mùa đông” AI đầu tiên</vt:lpstr>
      <vt:lpstr>1980s: Sự ra đời của các Hệ chuyên gia</vt:lpstr>
      <vt:lpstr>1987–1993: “Mùa đông AI” thứ hai</vt:lpstr>
      <vt:lpstr>1993-2011: Hồi sinh</vt:lpstr>
      <vt:lpstr>Máy tính Deep Blue của IBM</vt:lpstr>
      <vt:lpstr>2011 – nay: Bùng nổ</vt:lpstr>
      <vt:lpstr>1.1.4. Mục tiêu của AI</vt:lpstr>
      <vt:lpstr>1.1.5. Các thành phần cốt lõi của hệ thống AI</vt:lpstr>
      <vt:lpstr>1.1.5. Các thành phần cốt lõi của AI</vt:lpstr>
      <vt:lpstr>1.2. Một số ứng dụng của AI trong các lĩnh vực cụ thể </vt:lpstr>
      <vt:lpstr>1.2.1. Ứng dụng AI trong Tài chính- ngân hàng</vt:lpstr>
      <vt:lpstr>(1) Cá nhân hóa ngân hàng</vt:lpstr>
      <vt:lpstr>(1) Cá nhân hóa ngân hàng</vt:lpstr>
      <vt:lpstr>(2) Phát hiện và phòng chống gian lận</vt:lpstr>
      <vt:lpstr>(2) Phát hiện và phòng chống gian lận</vt:lpstr>
      <vt:lpstr>(3) Quản trị rủi ro</vt:lpstr>
      <vt:lpstr>PowerPoint Presentation</vt:lpstr>
      <vt:lpstr>1.2.2. Ứng dụng AI trong ngành bán lẻ</vt:lpstr>
      <vt:lpstr>(1) Nâng cao hoạt động dịch vụ cửa hàng</vt:lpstr>
      <vt:lpstr>(2) Chatbot hỗ trợ khách hàng</vt:lpstr>
      <vt:lpstr>(3) Điều chỉnh giá linh hoạt</vt:lpstr>
      <vt:lpstr>PowerPoint Presentation</vt:lpstr>
      <vt:lpstr>Tương lai của AI</vt:lpstr>
      <vt:lpstr>1.2.3. Ứng dụng AI trong lĩnh vực khác</vt:lpstr>
      <vt:lpstr>1.3. CÁC KỸ THUẬT CHÍNH TRONG AI</vt:lpstr>
      <vt:lpstr>1.3.1. Học máy (machine learning-ML)</vt:lpstr>
      <vt:lpstr>Học máy có thể</vt:lpstr>
      <vt:lpstr>Khái niệm học máy</vt:lpstr>
      <vt:lpstr>Khái niệm học máy</vt:lpstr>
      <vt:lpstr>Sự mô phỏng quá trình học của con người</vt:lpstr>
      <vt:lpstr>Một số thuật ngữ học máy</vt:lpstr>
      <vt:lpstr>(1) Data và DataSet</vt:lpstr>
      <vt:lpstr>Thu thập dữ liệu cho mô hình học</vt:lpstr>
      <vt:lpstr>Dữ liệu có cấu trúc dạng bảng</vt:lpstr>
      <vt:lpstr>(2) Phân chia dữ liệu </vt:lpstr>
      <vt:lpstr>Cách phân chia thứ nhất</vt:lpstr>
      <vt:lpstr>Cách phân chia thứ hai</vt:lpstr>
      <vt:lpstr>(3) Lựa chọn mô hình</vt:lpstr>
      <vt:lpstr>(4) Đánh giá mô hình</vt:lpstr>
      <vt:lpstr>Tình huống khi đánh giá mô hình</vt:lpstr>
      <vt:lpstr>(5) Bài toán hồi quy và bài toán phân lớp</vt:lpstr>
      <vt:lpstr>(5) Bài toán hồi quy và bài toán phân lớp</vt:lpstr>
      <vt:lpstr>Accuracy (độ chính xác):</vt:lpstr>
      <vt:lpstr>Confusion matrix (ma trận nhầm lẫn)</vt:lpstr>
      <vt:lpstr>True/False Positive/Negative</vt:lpstr>
      <vt:lpstr>True/False Positive/Negative</vt:lpstr>
      <vt:lpstr>True/False Positive/Negative</vt:lpstr>
      <vt:lpstr>Percision và Recall</vt:lpstr>
      <vt:lpstr>Ví dụ</vt:lpstr>
      <vt:lpstr>Các độ đo khác</vt:lpstr>
      <vt:lpstr>Phân loại học máy</vt:lpstr>
      <vt:lpstr>Phân loại học máy từ các mẫu</vt:lpstr>
      <vt:lpstr>Học có giám sát (Supervised Learning)</vt:lpstr>
      <vt:lpstr>Các thuật toán cho học có giám sát</vt:lpstr>
      <vt:lpstr>Support vector machine (SVM)</vt:lpstr>
      <vt:lpstr>Linear regression</vt:lpstr>
      <vt:lpstr>Logistic regression</vt:lpstr>
      <vt:lpstr>Navie Bayes </vt:lpstr>
      <vt:lpstr>Descision tree</vt:lpstr>
      <vt:lpstr>Học phi giám sát (Unsupervised Learning) </vt:lpstr>
      <vt:lpstr>Phân loại</vt:lpstr>
      <vt:lpstr>Một số thuật toán học phi giám sát</vt:lpstr>
      <vt:lpstr>K-means Clustering</vt:lpstr>
      <vt:lpstr>Học bán giám sát (Semi-supervised Learning)</vt:lpstr>
      <vt:lpstr>Một số phương pháp khọc khác</vt:lpstr>
      <vt:lpstr>Tìm kiếm ứng dụng</vt:lpstr>
      <vt:lpstr>Phân biệt phương pháp học</vt:lpstr>
      <vt:lpstr>1.3.2. Học sâu (deep learning)-DL</vt:lpstr>
      <vt:lpstr>1.3.2. Học sâu (Deep learning)</vt:lpstr>
      <vt:lpstr>Mạng nơ ron- Cấu tạo mạng nơ ron</vt:lpstr>
      <vt:lpstr>Làm thế nào để mạng nơ ron có thể dự đoán</vt:lpstr>
      <vt:lpstr>Huấn luyện mạng nơ ron</vt:lpstr>
      <vt:lpstr>Các ứng dụng phổ biến của học sâu</vt:lpstr>
      <vt:lpstr>1.3.3. Xử lý ngôn ngữ tự nhiên (NLP)</vt:lpstr>
      <vt:lpstr>Vai trò</vt:lpstr>
      <vt:lpstr>Phân loại bài toán</vt:lpstr>
      <vt:lpstr>Các bước xử lý ngôn ngữ tự nhiên</vt:lpstr>
      <vt:lpstr>Ví dụ</vt:lpstr>
      <vt:lpstr>Các ứng dụng của xử lý ngôn ngữ tự nhiên</vt:lpstr>
      <vt:lpstr>1.3.4. Thị giác máy tính</vt:lpstr>
      <vt:lpstr>Thị giác máy tính so với xử lý hình ảnh</vt:lpstr>
      <vt:lpstr>Thị giác máy tính hoạt động như thế nào</vt:lpstr>
      <vt:lpstr>Các xây dựng mô hình thị giác máy tính</vt:lpstr>
      <vt:lpstr>Trích chọn đặc trưng</vt:lpstr>
      <vt:lpstr>Các lĩnh vực nghiên cứu của thị giác máy tính</vt:lpstr>
      <vt:lpstr>Ứng dụng của thị giác máy tính</vt:lpstr>
      <vt:lpstr>Ứng dụng Computer Vision kinh doanh</vt:lpstr>
      <vt:lpstr>1.3.5. Người máy (Robot)</vt:lpstr>
      <vt:lpstr>PowerPoint Presentation</vt:lpstr>
      <vt:lpstr>PowerPoint Presentation</vt:lpstr>
      <vt:lpstr>Khái niệm </vt:lpstr>
      <vt:lpstr>Mục tiêu của Robot</vt:lpstr>
      <vt:lpstr>Robotics</vt:lpstr>
      <vt:lpstr>AI vs Robot</vt:lpstr>
      <vt:lpstr>Các công nghệ AI được sử dụng trong robot</vt:lpstr>
      <vt:lpstr>Những loại người máy đang làm thay đổi thế giới hiện tại</vt:lpstr>
      <vt:lpstr>Robot hợp tác</vt:lpstr>
      <vt:lpstr>Robot từ xa</vt:lpstr>
      <vt:lpstr>Tự động hóa kho bãi và dịch vụ hậu cần</vt:lpstr>
      <vt:lpstr>Robot chăm sóc sức khỏe</vt:lpstr>
      <vt:lpstr>Xe tự lái</vt:lpstr>
      <vt:lpstr>1.4. NHÂN SỰ TRONG CÁC DỰ ÁN ai</vt:lpstr>
      <vt:lpstr>1.4.1. Chuyên gia khoa học dữ liệu</vt:lpstr>
      <vt:lpstr>1.4.2. Chuyên gia nghiệp vụ</vt:lpstr>
      <vt:lpstr>1.4.3. Chuyên gia công nghệ</vt:lpstr>
      <vt:lpstr>1.4.4. Nhà quản lý dự án</vt:lpstr>
      <vt:lpstr>Đội ngũ phát triển dự án AI teams</vt:lpstr>
      <vt:lpstr>1.5. VẤN ĐỀ ĐẠO ĐỨC TRONG AI</vt:lpstr>
      <vt:lpstr>1.5. VẤN ĐỀ ĐẠO ĐỨC TRONG AI</vt:lpstr>
      <vt:lpstr>1.5. VẤN ĐỀ ĐẠO ĐỨC TRONG AI</vt:lpstr>
      <vt:lpstr>1.5. VẤN ĐỀ ĐẠO ĐỨC TRONG AI</vt:lpstr>
      <vt:lpstr>1.5. VẤN ĐỀ ĐẠO ĐỨC TRONG AI</vt:lpstr>
      <vt:lpstr>1.5. VẤN ĐỀ ĐẠO ĐỨC TRONG AI</vt:lpstr>
      <vt:lpstr>1.5. VẤN ĐỀ ĐẠO ĐỨC TRONG AI</vt:lpstr>
      <vt:lpstr>1.5. VẤN ĐỀ ĐẠO ĐỨC TRONG AI</vt:lpstr>
      <vt:lpstr>1.5. VẤN ĐỀ ĐẠO ĐỨC TRONG AI</vt:lpstr>
      <vt:lpstr>1.5. VẤN ĐỀ ĐẠO ĐỨC TRONG AI</vt:lpstr>
      <vt:lpstr>1.5. VẤN ĐỀ ĐẠO ĐỨC TRONG AI</vt:lpstr>
      <vt:lpstr>TÓM TẮT CHƯƠNG</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TỔNG QUAN VỀ TRÍ TUỆ NHÂN TẠO</dc:title>
  <dc:creator>AnPhuongDiep</dc:creator>
  <cp:lastModifiedBy>hongh</cp:lastModifiedBy>
  <cp:revision>205</cp:revision>
  <dcterms:created xsi:type="dcterms:W3CDTF">2020-06-02T08:04:28Z</dcterms:created>
  <dcterms:modified xsi:type="dcterms:W3CDTF">2022-03-29T04:47:06Z</dcterms:modified>
</cp:coreProperties>
</file>